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97" r:id="rId3"/>
    <p:sldId id="314" r:id="rId4"/>
    <p:sldId id="327" r:id="rId5"/>
    <p:sldId id="316" r:id="rId6"/>
    <p:sldId id="329" r:id="rId7"/>
    <p:sldId id="330" r:id="rId8"/>
    <p:sldId id="331" r:id="rId9"/>
    <p:sldId id="332" r:id="rId10"/>
    <p:sldId id="317" r:id="rId11"/>
    <p:sldId id="318" r:id="rId12"/>
    <p:sldId id="333" r:id="rId13"/>
    <p:sldId id="334" r:id="rId14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000" autoAdjust="0"/>
  </p:normalViewPr>
  <p:slideViewPr>
    <p:cSldViewPr>
      <p:cViewPr varScale="1">
        <p:scale>
          <a:sx n="44" d="100"/>
          <a:sy n="44" d="100"/>
        </p:scale>
        <p:origin x="54" y="74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05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956BBDE-60CC-4BCA-81DF-6DF2A214747D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2837A6B-DAA4-4C2D-AEAB-4E9E7009579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5455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458DC92-80B5-49B8-8E83-E27AE15B0FBF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3266150-FA26-45B5-BF0B-186B42A09DC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467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107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 bwMode="hidden">
          <a:xfrm>
            <a:off x="0" y="1"/>
            <a:ext cx="12188825" cy="481056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hidden">
          <a:xfrm>
            <a:off x="0" y="4810562"/>
            <a:ext cx="12188825" cy="2047439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 rtlCol="0">
            <a:norm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600" cy="11430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4EE068-7402-4898-BC96-861A07B79A84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  <p:sp useBgFill="1">
        <p:nvSpPr>
          <p:cNvPr id="20" name="Полилиния 9"/>
          <p:cNvSpPr>
            <a:spLocks/>
          </p:cNvSpPr>
          <p:nvPr/>
        </p:nvSpPr>
        <p:spPr bwMode="white">
          <a:xfrm>
            <a:off x="1057" y="4714632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3D1FB7-85A1-4968-A176-141AB48EC69E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1" y="0"/>
            <a:ext cx="9314539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hidden">
          <a:xfrm>
            <a:off x="1" y="1"/>
            <a:ext cx="9218611" cy="6858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олилиния 9"/>
          <p:cNvSpPr>
            <a:spLocks/>
          </p:cNvSpPr>
          <p:nvPr/>
        </p:nvSpPr>
        <p:spPr bwMode="hidden">
          <a:xfrm rot="5400000">
            <a:off x="5885540" y="3333074"/>
            <a:ext cx="685800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58667" y="685800"/>
            <a:ext cx="1295401" cy="54864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3" y="685800"/>
            <a:ext cx="7460842" cy="54864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AE8568-F0F7-4B2A-AAF9-CA74F749D416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70A04C-C960-4BF6-9A19-990360E14D20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0" y="0"/>
            <a:ext cx="12188825" cy="481056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 bwMode="hidden">
          <a:xfrm>
            <a:off x="0" y="1"/>
            <a:ext cx="12188825" cy="481056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360" y="1905000"/>
            <a:ext cx="9142999" cy="2667000"/>
          </a:xfrm>
        </p:spPr>
        <p:txBody>
          <a:bodyPr rtlCol="0" anchor="b">
            <a:noAutofit/>
          </a:bodyPr>
          <a:lstStyle>
            <a:lvl1pPr algn="l">
              <a:defRPr sz="48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5029200"/>
            <a:ext cx="8229601" cy="1143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E5088D-651E-4E2B-B093-A2ADB9078470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  <p:sp>
        <p:nvSpPr>
          <p:cNvPr id="16" name="Полилиния 9"/>
          <p:cNvSpPr>
            <a:spLocks/>
          </p:cNvSpPr>
          <p:nvPr/>
        </p:nvSpPr>
        <p:spPr bwMode="hidden">
          <a:xfrm>
            <a:off x="1057" y="4714632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6552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6812" y="1905000"/>
            <a:ext cx="4416552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20240"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3BC13A-1E14-41F7-9663-6A69A49ED367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416552" cy="34290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 baseline="0"/>
            </a:lvl8pPr>
            <a:lvl9pPr marL="1920240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6812" y="1905000"/>
            <a:ext cx="4416552" cy="7620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46812" y="2743200"/>
            <a:ext cx="4416552" cy="34290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20240"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09A1AD8-E792-4F5E-839F-FD57E5D4B939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75AE7A-E51C-4CC0-9444-C159148CF1E4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hidden">
          <a:xfrm>
            <a:off x="0" y="1"/>
            <a:ext cx="12188825" cy="6858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83F1E2-09B8-459C-A20A-DD603957A16A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15"/>
          <p:cNvSpPr>
            <a:spLocks/>
          </p:cNvSpPr>
          <p:nvPr/>
        </p:nvSpPr>
        <p:spPr bwMode="auto">
          <a:xfrm>
            <a:off x="4494212" y="1905000"/>
            <a:ext cx="6153912" cy="4251960"/>
          </a:xfrm>
          <a:custGeom>
            <a:avLst/>
            <a:gdLst>
              <a:gd name="T0" fmla="*/ 696 w 1967"/>
              <a:gd name="T1" fmla="*/ 1361 h 1369"/>
              <a:gd name="T2" fmla="*/ 618 w 1967"/>
              <a:gd name="T3" fmla="*/ 1360 h 1369"/>
              <a:gd name="T4" fmla="*/ 517 w 1967"/>
              <a:gd name="T5" fmla="*/ 1359 h 1369"/>
              <a:gd name="T6" fmla="*/ 443 w 1967"/>
              <a:gd name="T7" fmla="*/ 1361 h 1369"/>
              <a:gd name="T8" fmla="*/ 361 w 1967"/>
              <a:gd name="T9" fmla="*/ 1358 h 1369"/>
              <a:gd name="T10" fmla="*/ 260 w 1967"/>
              <a:gd name="T11" fmla="*/ 1359 h 1369"/>
              <a:gd name="T12" fmla="*/ 166 w 1967"/>
              <a:gd name="T13" fmla="*/ 1359 h 1369"/>
              <a:gd name="T14" fmla="*/ 104 w 1967"/>
              <a:gd name="T15" fmla="*/ 1356 h 1369"/>
              <a:gd name="T16" fmla="*/ 7 w 1967"/>
              <a:gd name="T17" fmla="*/ 1327 h 1369"/>
              <a:gd name="T18" fmla="*/ 7 w 1967"/>
              <a:gd name="T19" fmla="*/ 1226 h 1369"/>
              <a:gd name="T20" fmla="*/ 9 w 1967"/>
              <a:gd name="T21" fmla="*/ 1139 h 1369"/>
              <a:gd name="T22" fmla="*/ 4 w 1967"/>
              <a:gd name="T23" fmla="*/ 1042 h 1369"/>
              <a:gd name="T24" fmla="*/ 9 w 1967"/>
              <a:gd name="T25" fmla="*/ 896 h 1369"/>
              <a:gd name="T26" fmla="*/ 7 w 1967"/>
              <a:gd name="T27" fmla="*/ 758 h 1369"/>
              <a:gd name="T28" fmla="*/ 9 w 1967"/>
              <a:gd name="T29" fmla="*/ 614 h 1369"/>
              <a:gd name="T30" fmla="*/ 5 w 1967"/>
              <a:gd name="T31" fmla="*/ 443 h 1369"/>
              <a:gd name="T32" fmla="*/ 9 w 1967"/>
              <a:gd name="T33" fmla="*/ 365 h 1369"/>
              <a:gd name="T34" fmla="*/ 5 w 1967"/>
              <a:gd name="T35" fmla="*/ 195 h 1369"/>
              <a:gd name="T36" fmla="*/ 6 w 1967"/>
              <a:gd name="T37" fmla="*/ 107 h 1369"/>
              <a:gd name="T38" fmla="*/ 8 w 1967"/>
              <a:gd name="T39" fmla="*/ 9 h 1369"/>
              <a:gd name="T40" fmla="*/ 120 w 1967"/>
              <a:gd name="T41" fmla="*/ 8 h 1369"/>
              <a:gd name="T42" fmla="*/ 192 w 1967"/>
              <a:gd name="T43" fmla="*/ 5 h 1369"/>
              <a:gd name="T44" fmla="*/ 279 w 1967"/>
              <a:gd name="T45" fmla="*/ 12 h 1369"/>
              <a:gd name="T46" fmla="*/ 374 w 1967"/>
              <a:gd name="T47" fmla="*/ 7 h 1369"/>
              <a:gd name="T48" fmla="*/ 447 w 1967"/>
              <a:gd name="T49" fmla="*/ 10 h 1369"/>
              <a:gd name="T50" fmla="*/ 552 w 1967"/>
              <a:gd name="T51" fmla="*/ 11 h 1369"/>
              <a:gd name="T52" fmla="*/ 630 w 1967"/>
              <a:gd name="T53" fmla="*/ 11 h 1369"/>
              <a:gd name="T54" fmla="*/ 706 w 1967"/>
              <a:gd name="T55" fmla="*/ 10 h 1369"/>
              <a:gd name="T56" fmla="*/ 799 w 1967"/>
              <a:gd name="T57" fmla="*/ 7 h 1369"/>
              <a:gd name="T58" fmla="*/ 879 w 1967"/>
              <a:gd name="T59" fmla="*/ 9 h 1369"/>
              <a:gd name="T60" fmla="*/ 956 w 1967"/>
              <a:gd name="T61" fmla="*/ 9 h 1369"/>
              <a:gd name="T62" fmla="*/ 1055 w 1967"/>
              <a:gd name="T63" fmla="*/ 12 h 1369"/>
              <a:gd name="T64" fmla="*/ 1188 w 1967"/>
              <a:gd name="T65" fmla="*/ 12 h 1369"/>
              <a:gd name="T66" fmla="*/ 1259 w 1967"/>
              <a:gd name="T67" fmla="*/ 9 h 1369"/>
              <a:gd name="T68" fmla="*/ 1378 w 1967"/>
              <a:gd name="T69" fmla="*/ 8 h 1369"/>
              <a:gd name="T70" fmla="*/ 1513 w 1967"/>
              <a:gd name="T71" fmla="*/ 10 h 1369"/>
              <a:gd name="T72" fmla="*/ 1634 w 1967"/>
              <a:gd name="T73" fmla="*/ 12 h 1369"/>
              <a:gd name="T74" fmla="*/ 1774 w 1967"/>
              <a:gd name="T75" fmla="*/ 11 h 1369"/>
              <a:gd name="T76" fmla="*/ 1869 w 1967"/>
              <a:gd name="T77" fmla="*/ 9 h 1369"/>
              <a:gd name="T78" fmla="*/ 1927 w 1967"/>
              <a:gd name="T79" fmla="*/ 6 h 1369"/>
              <a:gd name="T80" fmla="*/ 1963 w 1967"/>
              <a:gd name="T81" fmla="*/ 94 h 1369"/>
              <a:gd name="T82" fmla="*/ 1960 w 1967"/>
              <a:gd name="T83" fmla="*/ 185 h 1369"/>
              <a:gd name="T84" fmla="*/ 1959 w 1967"/>
              <a:gd name="T85" fmla="*/ 330 h 1369"/>
              <a:gd name="T86" fmla="*/ 1958 w 1967"/>
              <a:gd name="T87" fmla="*/ 428 h 1369"/>
              <a:gd name="T88" fmla="*/ 1958 w 1967"/>
              <a:gd name="T89" fmla="*/ 573 h 1369"/>
              <a:gd name="T90" fmla="*/ 1960 w 1967"/>
              <a:gd name="T91" fmla="*/ 721 h 1369"/>
              <a:gd name="T92" fmla="*/ 1957 w 1967"/>
              <a:gd name="T93" fmla="*/ 868 h 1369"/>
              <a:gd name="T94" fmla="*/ 1959 w 1967"/>
              <a:gd name="T95" fmla="*/ 1010 h 1369"/>
              <a:gd name="T96" fmla="*/ 1960 w 1967"/>
              <a:gd name="T97" fmla="*/ 1124 h 1369"/>
              <a:gd name="T98" fmla="*/ 1960 w 1967"/>
              <a:gd name="T99" fmla="*/ 1210 h 1369"/>
              <a:gd name="T100" fmla="*/ 1963 w 1967"/>
              <a:gd name="T101" fmla="*/ 1307 h 1369"/>
              <a:gd name="T102" fmla="*/ 1909 w 1967"/>
              <a:gd name="T103" fmla="*/ 1355 h 1369"/>
              <a:gd name="T104" fmla="*/ 1822 w 1967"/>
              <a:gd name="T105" fmla="*/ 1356 h 1369"/>
              <a:gd name="T106" fmla="*/ 1698 w 1967"/>
              <a:gd name="T107" fmla="*/ 1359 h 1369"/>
              <a:gd name="T108" fmla="*/ 1597 w 1967"/>
              <a:gd name="T109" fmla="*/ 1358 h 1369"/>
              <a:gd name="T110" fmla="*/ 1469 w 1967"/>
              <a:gd name="T111" fmla="*/ 1358 h 1369"/>
              <a:gd name="T112" fmla="*/ 1330 w 1967"/>
              <a:gd name="T113" fmla="*/ 1359 h 1369"/>
              <a:gd name="T114" fmla="*/ 1229 w 1967"/>
              <a:gd name="T115" fmla="*/ 1361 h 1369"/>
              <a:gd name="T116" fmla="*/ 1124 w 1967"/>
              <a:gd name="T117" fmla="*/ 1357 h 1369"/>
              <a:gd name="T118" fmla="*/ 981 w 1967"/>
              <a:gd name="T119" fmla="*/ 1363 h 1369"/>
              <a:gd name="T120" fmla="*/ 907 w 1967"/>
              <a:gd name="T121" fmla="*/ 1358 h 1369"/>
              <a:gd name="T122" fmla="*/ 830 w 1967"/>
              <a:gd name="T123" fmla="*/ 1358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7" h="1369">
                <a:moveTo>
                  <a:pt x="782" y="1369"/>
                </a:moveTo>
                <a:cubicBezTo>
                  <a:pt x="782" y="1360"/>
                  <a:pt x="782" y="1360"/>
                  <a:pt x="782" y="1360"/>
                </a:cubicBezTo>
                <a:cubicBezTo>
                  <a:pt x="777" y="1362"/>
                  <a:pt x="777" y="1362"/>
                  <a:pt x="777" y="1362"/>
                </a:cubicBezTo>
                <a:cubicBezTo>
                  <a:pt x="777" y="1361"/>
                  <a:pt x="777" y="1361"/>
                  <a:pt x="777" y="1361"/>
                </a:cubicBezTo>
                <a:cubicBezTo>
                  <a:pt x="774" y="1362"/>
                  <a:pt x="774" y="1362"/>
                  <a:pt x="774" y="1362"/>
                </a:cubicBezTo>
                <a:cubicBezTo>
                  <a:pt x="772" y="1359"/>
                  <a:pt x="772" y="1359"/>
                  <a:pt x="772" y="1359"/>
                </a:cubicBezTo>
                <a:cubicBezTo>
                  <a:pt x="761" y="1359"/>
                  <a:pt x="761" y="1359"/>
                  <a:pt x="761" y="1359"/>
                </a:cubicBezTo>
                <a:cubicBezTo>
                  <a:pt x="757" y="1360"/>
                  <a:pt x="752" y="1360"/>
                  <a:pt x="749" y="1359"/>
                </a:cubicBezTo>
                <a:cubicBezTo>
                  <a:pt x="747" y="1358"/>
                  <a:pt x="747" y="1358"/>
                  <a:pt x="747" y="1358"/>
                </a:cubicBezTo>
                <a:cubicBezTo>
                  <a:pt x="746" y="1356"/>
                  <a:pt x="746" y="1356"/>
                  <a:pt x="746" y="1356"/>
                </a:cubicBezTo>
                <a:cubicBezTo>
                  <a:pt x="738" y="1359"/>
                  <a:pt x="738" y="1359"/>
                  <a:pt x="738" y="1359"/>
                </a:cubicBezTo>
                <a:cubicBezTo>
                  <a:pt x="738" y="1357"/>
                  <a:pt x="738" y="1357"/>
                  <a:pt x="738" y="1357"/>
                </a:cubicBezTo>
                <a:cubicBezTo>
                  <a:pt x="733" y="1358"/>
                  <a:pt x="733" y="1358"/>
                  <a:pt x="733" y="1358"/>
                </a:cubicBezTo>
                <a:cubicBezTo>
                  <a:pt x="732" y="1359"/>
                  <a:pt x="732" y="1359"/>
                  <a:pt x="732" y="1359"/>
                </a:cubicBezTo>
                <a:cubicBezTo>
                  <a:pt x="730" y="1359"/>
                  <a:pt x="730" y="1359"/>
                  <a:pt x="730" y="1359"/>
                </a:cubicBezTo>
                <a:cubicBezTo>
                  <a:pt x="730" y="1362"/>
                  <a:pt x="730" y="1362"/>
                  <a:pt x="730" y="1362"/>
                </a:cubicBezTo>
                <a:cubicBezTo>
                  <a:pt x="723" y="1360"/>
                  <a:pt x="723" y="1360"/>
                  <a:pt x="723" y="1360"/>
                </a:cubicBezTo>
                <a:cubicBezTo>
                  <a:pt x="723" y="1361"/>
                  <a:pt x="723" y="1361"/>
                  <a:pt x="723" y="1361"/>
                </a:cubicBezTo>
                <a:cubicBezTo>
                  <a:pt x="710" y="1361"/>
                  <a:pt x="710" y="1361"/>
                  <a:pt x="710" y="1361"/>
                </a:cubicBezTo>
                <a:cubicBezTo>
                  <a:pt x="710" y="1359"/>
                  <a:pt x="710" y="1359"/>
                  <a:pt x="710" y="1359"/>
                </a:cubicBezTo>
                <a:cubicBezTo>
                  <a:pt x="706" y="1359"/>
                  <a:pt x="706" y="1359"/>
                  <a:pt x="706" y="1359"/>
                </a:cubicBezTo>
                <a:cubicBezTo>
                  <a:pt x="699" y="1361"/>
                  <a:pt x="699" y="1361"/>
                  <a:pt x="699" y="1361"/>
                </a:cubicBezTo>
                <a:cubicBezTo>
                  <a:pt x="699" y="1362"/>
                  <a:pt x="699" y="1362"/>
                  <a:pt x="699" y="1362"/>
                </a:cubicBezTo>
                <a:cubicBezTo>
                  <a:pt x="696" y="1361"/>
                  <a:pt x="696" y="1361"/>
                  <a:pt x="696" y="1361"/>
                </a:cubicBezTo>
                <a:cubicBezTo>
                  <a:pt x="693" y="1362"/>
                  <a:pt x="693" y="1362"/>
                  <a:pt x="693" y="1362"/>
                </a:cubicBezTo>
                <a:cubicBezTo>
                  <a:pt x="693" y="1361"/>
                  <a:pt x="693" y="1361"/>
                  <a:pt x="693" y="1361"/>
                </a:cubicBezTo>
                <a:cubicBezTo>
                  <a:pt x="682" y="1358"/>
                  <a:pt x="682" y="1358"/>
                  <a:pt x="682" y="1358"/>
                </a:cubicBezTo>
                <a:cubicBezTo>
                  <a:pt x="681" y="1359"/>
                  <a:pt x="681" y="1359"/>
                  <a:pt x="680" y="1359"/>
                </a:cubicBezTo>
                <a:cubicBezTo>
                  <a:pt x="672" y="1362"/>
                  <a:pt x="672" y="1362"/>
                  <a:pt x="672" y="1362"/>
                </a:cubicBezTo>
                <a:cubicBezTo>
                  <a:pt x="672" y="1358"/>
                  <a:pt x="672" y="1358"/>
                  <a:pt x="672" y="1358"/>
                </a:cubicBezTo>
                <a:cubicBezTo>
                  <a:pt x="670" y="1358"/>
                  <a:pt x="670" y="1358"/>
                  <a:pt x="670" y="1358"/>
                </a:cubicBezTo>
                <a:cubicBezTo>
                  <a:pt x="670" y="1356"/>
                  <a:pt x="670" y="1356"/>
                  <a:pt x="670" y="1356"/>
                </a:cubicBezTo>
                <a:cubicBezTo>
                  <a:pt x="669" y="1356"/>
                  <a:pt x="669" y="1356"/>
                  <a:pt x="669" y="1356"/>
                </a:cubicBezTo>
                <a:cubicBezTo>
                  <a:pt x="668" y="1357"/>
                  <a:pt x="666" y="1357"/>
                  <a:pt x="665" y="1357"/>
                </a:cubicBezTo>
                <a:cubicBezTo>
                  <a:pt x="665" y="1357"/>
                  <a:pt x="664" y="1357"/>
                  <a:pt x="664" y="1357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53" y="1355"/>
                  <a:pt x="653" y="1355"/>
                  <a:pt x="653" y="1355"/>
                </a:cubicBezTo>
                <a:cubicBezTo>
                  <a:pt x="646" y="1356"/>
                  <a:pt x="646" y="1356"/>
                  <a:pt x="646" y="1356"/>
                </a:cubicBezTo>
                <a:cubicBezTo>
                  <a:pt x="646" y="1357"/>
                  <a:pt x="646" y="1357"/>
                  <a:pt x="646" y="1357"/>
                </a:cubicBezTo>
                <a:cubicBezTo>
                  <a:pt x="637" y="1357"/>
                  <a:pt x="637" y="1357"/>
                  <a:pt x="637" y="1357"/>
                </a:cubicBezTo>
                <a:cubicBezTo>
                  <a:pt x="637" y="1360"/>
                  <a:pt x="637" y="1360"/>
                  <a:pt x="637" y="1360"/>
                </a:cubicBezTo>
                <a:cubicBezTo>
                  <a:pt x="630" y="1358"/>
                  <a:pt x="630" y="1358"/>
                  <a:pt x="630" y="1358"/>
                </a:cubicBezTo>
                <a:cubicBezTo>
                  <a:pt x="629" y="1361"/>
                  <a:pt x="629" y="1361"/>
                  <a:pt x="629" y="1361"/>
                </a:cubicBezTo>
                <a:cubicBezTo>
                  <a:pt x="625" y="1359"/>
                  <a:pt x="625" y="1359"/>
                  <a:pt x="625" y="1359"/>
                </a:cubicBezTo>
                <a:cubicBezTo>
                  <a:pt x="624" y="1362"/>
                  <a:pt x="624" y="1362"/>
                  <a:pt x="624" y="1362"/>
                </a:cubicBezTo>
                <a:cubicBezTo>
                  <a:pt x="618" y="1360"/>
                  <a:pt x="618" y="1360"/>
                  <a:pt x="618" y="1360"/>
                </a:cubicBezTo>
                <a:cubicBezTo>
                  <a:pt x="617" y="1361"/>
                  <a:pt x="615" y="1361"/>
                  <a:pt x="614" y="1360"/>
                </a:cubicBezTo>
                <a:cubicBezTo>
                  <a:pt x="613" y="1360"/>
                  <a:pt x="613" y="1360"/>
                  <a:pt x="613" y="1360"/>
                </a:cubicBezTo>
                <a:cubicBezTo>
                  <a:pt x="613" y="1361"/>
                  <a:pt x="612" y="1361"/>
                  <a:pt x="612" y="1361"/>
                </a:cubicBezTo>
                <a:cubicBezTo>
                  <a:pt x="609" y="1361"/>
                  <a:pt x="609" y="1361"/>
                  <a:pt x="609" y="1361"/>
                </a:cubicBezTo>
                <a:cubicBezTo>
                  <a:pt x="608" y="1361"/>
                  <a:pt x="608" y="1361"/>
                  <a:pt x="607" y="1361"/>
                </a:cubicBezTo>
                <a:cubicBezTo>
                  <a:pt x="593" y="1361"/>
                  <a:pt x="593" y="1361"/>
                  <a:pt x="593" y="1361"/>
                </a:cubicBezTo>
                <a:cubicBezTo>
                  <a:pt x="593" y="1359"/>
                  <a:pt x="593" y="1359"/>
                  <a:pt x="593" y="1359"/>
                </a:cubicBezTo>
                <a:cubicBezTo>
                  <a:pt x="591" y="1359"/>
                  <a:pt x="591" y="1359"/>
                  <a:pt x="591" y="1359"/>
                </a:cubicBezTo>
                <a:cubicBezTo>
                  <a:pt x="583" y="1363"/>
                  <a:pt x="583" y="1363"/>
                  <a:pt x="583" y="1363"/>
                </a:cubicBezTo>
                <a:cubicBezTo>
                  <a:pt x="583" y="1358"/>
                  <a:pt x="583" y="1358"/>
                  <a:pt x="583" y="1358"/>
                </a:cubicBezTo>
                <a:cubicBezTo>
                  <a:pt x="576" y="1360"/>
                  <a:pt x="576" y="1360"/>
                  <a:pt x="576" y="1360"/>
                </a:cubicBezTo>
                <a:cubicBezTo>
                  <a:pt x="576" y="1356"/>
                  <a:pt x="576" y="1356"/>
                  <a:pt x="576" y="1356"/>
                </a:cubicBezTo>
                <a:cubicBezTo>
                  <a:pt x="575" y="1356"/>
                  <a:pt x="575" y="1356"/>
                  <a:pt x="575" y="1356"/>
                </a:cubicBezTo>
                <a:cubicBezTo>
                  <a:pt x="575" y="1358"/>
                  <a:pt x="575" y="1358"/>
                  <a:pt x="575" y="1358"/>
                </a:cubicBezTo>
                <a:cubicBezTo>
                  <a:pt x="569" y="1358"/>
                  <a:pt x="569" y="1358"/>
                  <a:pt x="569" y="1358"/>
                </a:cubicBezTo>
                <a:cubicBezTo>
                  <a:pt x="569" y="1359"/>
                  <a:pt x="569" y="1359"/>
                  <a:pt x="569" y="1359"/>
                </a:cubicBezTo>
                <a:cubicBezTo>
                  <a:pt x="555" y="1359"/>
                  <a:pt x="555" y="1359"/>
                  <a:pt x="555" y="1359"/>
                </a:cubicBezTo>
                <a:cubicBezTo>
                  <a:pt x="555" y="1358"/>
                  <a:pt x="555" y="1358"/>
                  <a:pt x="555" y="1358"/>
                </a:cubicBezTo>
                <a:cubicBezTo>
                  <a:pt x="552" y="1358"/>
                  <a:pt x="552" y="1358"/>
                  <a:pt x="552" y="1358"/>
                </a:cubicBezTo>
                <a:cubicBezTo>
                  <a:pt x="551" y="1356"/>
                  <a:pt x="551" y="1356"/>
                  <a:pt x="551" y="1356"/>
                </a:cubicBezTo>
                <a:cubicBezTo>
                  <a:pt x="524" y="1359"/>
                  <a:pt x="524" y="1359"/>
                  <a:pt x="524" y="1359"/>
                </a:cubicBezTo>
                <a:cubicBezTo>
                  <a:pt x="524" y="1358"/>
                  <a:pt x="524" y="1358"/>
                  <a:pt x="524" y="1358"/>
                </a:cubicBezTo>
                <a:cubicBezTo>
                  <a:pt x="522" y="1357"/>
                  <a:pt x="520" y="1357"/>
                  <a:pt x="518" y="1357"/>
                </a:cubicBezTo>
                <a:cubicBezTo>
                  <a:pt x="517" y="1359"/>
                  <a:pt x="517" y="1359"/>
                  <a:pt x="517" y="1359"/>
                </a:cubicBezTo>
                <a:cubicBezTo>
                  <a:pt x="512" y="1358"/>
                  <a:pt x="512" y="1358"/>
                  <a:pt x="512" y="1358"/>
                </a:cubicBezTo>
                <a:cubicBezTo>
                  <a:pt x="511" y="1361"/>
                  <a:pt x="511" y="1361"/>
                  <a:pt x="511" y="1361"/>
                </a:cubicBezTo>
                <a:cubicBezTo>
                  <a:pt x="505" y="1358"/>
                  <a:pt x="505" y="1358"/>
                  <a:pt x="505" y="1358"/>
                </a:cubicBezTo>
                <a:cubicBezTo>
                  <a:pt x="504" y="1358"/>
                  <a:pt x="504" y="1358"/>
                  <a:pt x="504" y="1358"/>
                </a:cubicBezTo>
                <a:cubicBezTo>
                  <a:pt x="504" y="1359"/>
                  <a:pt x="504" y="1359"/>
                  <a:pt x="504" y="1359"/>
                </a:cubicBezTo>
                <a:cubicBezTo>
                  <a:pt x="500" y="1359"/>
                  <a:pt x="500" y="1359"/>
                  <a:pt x="500" y="1359"/>
                </a:cubicBezTo>
                <a:cubicBezTo>
                  <a:pt x="496" y="1360"/>
                  <a:pt x="496" y="1360"/>
                  <a:pt x="496" y="1360"/>
                </a:cubicBezTo>
                <a:cubicBezTo>
                  <a:pt x="496" y="1361"/>
                  <a:pt x="496" y="1361"/>
                  <a:pt x="496" y="1361"/>
                </a:cubicBezTo>
                <a:cubicBezTo>
                  <a:pt x="488" y="1361"/>
                  <a:pt x="488" y="1361"/>
                  <a:pt x="488" y="1361"/>
                </a:cubicBezTo>
                <a:cubicBezTo>
                  <a:pt x="488" y="1363"/>
                  <a:pt x="488" y="1363"/>
                  <a:pt x="488" y="1363"/>
                </a:cubicBezTo>
                <a:cubicBezTo>
                  <a:pt x="480" y="1361"/>
                  <a:pt x="480" y="1361"/>
                  <a:pt x="480" y="1361"/>
                </a:cubicBezTo>
                <a:cubicBezTo>
                  <a:pt x="479" y="1363"/>
                  <a:pt x="479" y="1363"/>
                  <a:pt x="479" y="1363"/>
                </a:cubicBezTo>
                <a:cubicBezTo>
                  <a:pt x="468" y="1363"/>
                  <a:pt x="468" y="1363"/>
                  <a:pt x="468" y="1363"/>
                </a:cubicBezTo>
                <a:cubicBezTo>
                  <a:pt x="468" y="1362"/>
                  <a:pt x="468" y="1362"/>
                  <a:pt x="468" y="1362"/>
                </a:cubicBezTo>
                <a:cubicBezTo>
                  <a:pt x="467" y="1362"/>
                  <a:pt x="467" y="1362"/>
                  <a:pt x="467" y="1362"/>
                </a:cubicBezTo>
                <a:cubicBezTo>
                  <a:pt x="463" y="1362"/>
                  <a:pt x="463" y="1362"/>
                  <a:pt x="463" y="1362"/>
                </a:cubicBezTo>
                <a:cubicBezTo>
                  <a:pt x="463" y="1361"/>
                  <a:pt x="463" y="1361"/>
                  <a:pt x="463" y="1361"/>
                </a:cubicBezTo>
                <a:cubicBezTo>
                  <a:pt x="453" y="1360"/>
                  <a:pt x="453" y="1360"/>
                  <a:pt x="453" y="1360"/>
                </a:cubicBezTo>
                <a:cubicBezTo>
                  <a:pt x="453" y="1362"/>
                  <a:pt x="453" y="1362"/>
                  <a:pt x="453" y="1362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61"/>
                  <a:pt x="443" y="1361"/>
                  <a:pt x="443" y="1361"/>
                </a:cubicBezTo>
                <a:cubicBezTo>
                  <a:pt x="437" y="1359"/>
                  <a:pt x="437" y="1359"/>
                  <a:pt x="437" y="1359"/>
                </a:cubicBezTo>
                <a:cubicBezTo>
                  <a:pt x="431" y="1359"/>
                  <a:pt x="431" y="1359"/>
                  <a:pt x="431" y="1359"/>
                </a:cubicBezTo>
                <a:cubicBezTo>
                  <a:pt x="431" y="1361"/>
                  <a:pt x="431" y="1361"/>
                  <a:pt x="431" y="1361"/>
                </a:cubicBezTo>
                <a:cubicBezTo>
                  <a:pt x="422" y="1361"/>
                  <a:pt x="422" y="1361"/>
                  <a:pt x="422" y="1361"/>
                </a:cubicBezTo>
                <a:cubicBezTo>
                  <a:pt x="422" y="1360"/>
                  <a:pt x="422" y="1360"/>
                  <a:pt x="422" y="1360"/>
                </a:cubicBezTo>
                <a:cubicBezTo>
                  <a:pt x="421" y="1360"/>
                  <a:pt x="421" y="1360"/>
                  <a:pt x="420" y="1361"/>
                </a:cubicBezTo>
                <a:cubicBezTo>
                  <a:pt x="420" y="1361"/>
                  <a:pt x="419" y="1361"/>
                  <a:pt x="419" y="1361"/>
                </a:cubicBezTo>
                <a:cubicBezTo>
                  <a:pt x="418" y="1362"/>
                  <a:pt x="418" y="1362"/>
                  <a:pt x="418" y="1362"/>
                </a:cubicBezTo>
                <a:cubicBezTo>
                  <a:pt x="417" y="1362"/>
                  <a:pt x="417" y="1362"/>
                  <a:pt x="417" y="1362"/>
                </a:cubicBezTo>
                <a:cubicBezTo>
                  <a:pt x="416" y="1363"/>
                  <a:pt x="414" y="1364"/>
                  <a:pt x="412" y="1365"/>
                </a:cubicBezTo>
                <a:cubicBezTo>
                  <a:pt x="403" y="1367"/>
                  <a:pt x="403" y="1367"/>
                  <a:pt x="403" y="1367"/>
                </a:cubicBezTo>
                <a:cubicBezTo>
                  <a:pt x="403" y="1361"/>
                  <a:pt x="403" y="1361"/>
                  <a:pt x="403" y="1361"/>
                </a:cubicBezTo>
                <a:cubicBezTo>
                  <a:pt x="398" y="1361"/>
                  <a:pt x="398" y="1361"/>
                  <a:pt x="398" y="1361"/>
                </a:cubicBezTo>
                <a:cubicBezTo>
                  <a:pt x="398" y="1362"/>
                  <a:pt x="398" y="1362"/>
                  <a:pt x="398" y="1362"/>
                </a:cubicBezTo>
                <a:cubicBezTo>
                  <a:pt x="392" y="1361"/>
                  <a:pt x="392" y="1361"/>
                  <a:pt x="392" y="1361"/>
                </a:cubicBezTo>
                <a:cubicBezTo>
                  <a:pt x="387" y="1361"/>
                  <a:pt x="387" y="1361"/>
                  <a:pt x="387" y="1361"/>
                </a:cubicBezTo>
                <a:cubicBezTo>
                  <a:pt x="387" y="1360"/>
                  <a:pt x="387" y="1360"/>
                  <a:pt x="387" y="1360"/>
                </a:cubicBezTo>
                <a:cubicBezTo>
                  <a:pt x="385" y="1359"/>
                  <a:pt x="385" y="1359"/>
                  <a:pt x="385" y="1359"/>
                </a:cubicBezTo>
                <a:cubicBezTo>
                  <a:pt x="385" y="1360"/>
                  <a:pt x="385" y="1360"/>
                  <a:pt x="385" y="1360"/>
                </a:cubicBezTo>
                <a:cubicBezTo>
                  <a:pt x="382" y="1361"/>
                  <a:pt x="378" y="1362"/>
                  <a:pt x="374" y="1362"/>
                </a:cubicBezTo>
                <a:cubicBezTo>
                  <a:pt x="373" y="1362"/>
                  <a:pt x="371" y="1362"/>
                  <a:pt x="370" y="1362"/>
                </a:cubicBezTo>
                <a:cubicBezTo>
                  <a:pt x="367" y="1361"/>
                  <a:pt x="367" y="1361"/>
                  <a:pt x="367" y="1361"/>
                </a:cubicBezTo>
                <a:cubicBezTo>
                  <a:pt x="361" y="1361"/>
                  <a:pt x="361" y="1361"/>
                  <a:pt x="361" y="1361"/>
                </a:cubicBezTo>
                <a:cubicBezTo>
                  <a:pt x="361" y="1358"/>
                  <a:pt x="361" y="1358"/>
                  <a:pt x="361" y="1358"/>
                </a:cubicBezTo>
                <a:cubicBezTo>
                  <a:pt x="357" y="1357"/>
                  <a:pt x="357" y="1357"/>
                  <a:pt x="357" y="1357"/>
                </a:cubicBezTo>
                <a:cubicBezTo>
                  <a:pt x="355" y="1358"/>
                  <a:pt x="355" y="1358"/>
                  <a:pt x="355" y="1358"/>
                </a:cubicBezTo>
                <a:cubicBezTo>
                  <a:pt x="352" y="1359"/>
                  <a:pt x="348" y="1358"/>
                  <a:pt x="345" y="1358"/>
                </a:cubicBezTo>
                <a:cubicBezTo>
                  <a:pt x="344" y="1359"/>
                  <a:pt x="344" y="1359"/>
                  <a:pt x="344" y="1359"/>
                </a:cubicBezTo>
                <a:cubicBezTo>
                  <a:pt x="340" y="1359"/>
                  <a:pt x="340" y="1359"/>
                  <a:pt x="340" y="1359"/>
                </a:cubicBezTo>
                <a:cubicBezTo>
                  <a:pt x="340" y="1362"/>
                  <a:pt x="340" y="1362"/>
                  <a:pt x="340" y="1362"/>
                </a:cubicBezTo>
                <a:cubicBezTo>
                  <a:pt x="333" y="1361"/>
                  <a:pt x="333" y="1361"/>
                  <a:pt x="333" y="1361"/>
                </a:cubicBezTo>
                <a:cubicBezTo>
                  <a:pt x="321" y="1361"/>
                  <a:pt x="321" y="1361"/>
                  <a:pt x="321" y="1361"/>
                </a:cubicBezTo>
                <a:cubicBezTo>
                  <a:pt x="311" y="1364"/>
                  <a:pt x="311" y="1364"/>
                  <a:pt x="311" y="1364"/>
                </a:cubicBezTo>
                <a:cubicBezTo>
                  <a:pt x="311" y="1362"/>
                  <a:pt x="311" y="1362"/>
                  <a:pt x="311" y="1362"/>
                </a:cubicBezTo>
                <a:cubicBezTo>
                  <a:pt x="309" y="1362"/>
                  <a:pt x="307" y="1362"/>
                  <a:pt x="305" y="1361"/>
                </a:cubicBezTo>
                <a:cubicBezTo>
                  <a:pt x="303" y="1361"/>
                  <a:pt x="303" y="1361"/>
                  <a:pt x="303" y="1361"/>
                </a:cubicBezTo>
                <a:cubicBezTo>
                  <a:pt x="302" y="1358"/>
                  <a:pt x="302" y="1358"/>
                  <a:pt x="302" y="1358"/>
                </a:cubicBezTo>
                <a:cubicBezTo>
                  <a:pt x="301" y="1359"/>
                  <a:pt x="301" y="1359"/>
                  <a:pt x="300" y="1359"/>
                </a:cubicBezTo>
                <a:cubicBezTo>
                  <a:pt x="299" y="1359"/>
                  <a:pt x="299" y="1359"/>
                  <a:pt x="299" y="1359"/>
                </a:cubicBezTo>
                <a:cubicBezTo>
                  <a:pt x="293" y="1359"/>
                  <a:pt x="293" y="1359"/>
                  <a:pt x="293" y="1359"/>
                </a:cubicBezTo>
                <a:cubicBezTo>
                  <a:pt x="287" y="1361"/>
                  <a:pt x="287" y="1361"/>
                  <a:pt x="287" y="1361"/>
                </a:cubicBezTo>
                <a:cubicBezTo>
                  <a:pt x="286" y="1359"/>
                  <a:pt x="286" y="1359"/>
                  <a:pt x="286" y="1359"/>
                </a:cubicBezTo>
                <a:cubicBezTo>
                  <a:pt x="280" y="1359"/>
                  <a:pt x="280" y="1359"/>
                  <a:pt x="280" y="1359"/>
                </a:cubicBezTo>
                <a:cubicBezTo>
                  <a:pt x="280" y="1357"/>
                  <a:pt x="280" y="1357"/>
                  <a:pt x="280" y="1357"/>
                </a:cubicBezTo>
                <a:cubicBezTo>
                  <a:pt x="279" y="1357"/>
                  <a:pt x="279" y="1357"/>
                  <a:pt x="279" y="1357"/>
                </a:cubicBezTo>
                <a:cubicBezTo>
                  <a:pt x="279" y="1360"/>
                  <a:pt x="279" y="1360"/>
                  <a:pt x="279" y="1360"/>
                </a:cubicBezTo>
                <a:cubicBezTo>
                  <a:pt x="269" y="1357"/>
                  <a:pt x="269" y="1357"/>
                  <a:pt x="269" y="1357"/>
                </a:cubicBezTo>
                <a:cubicBezTo>
                  <a:pt x="264" y="1359"/>
                  <a:pt x="262" y="1359"/>
                  <a:pt x="260" y="1359"/>
                </a:cubicBezTo>
                <a:cubicBezTo>
                  <a:pt x="258" y="1359"/>
                  <a:pt x="258" y="1359"/>
                  <a:pt x="258" y="1359"/>
                </a:cubicBezTo>
                <a:cubicBezTo>
                  <a:pt x="254" y="1360"/>
                  <a:pt x="251" y="1359"/>
                  <a:pt x="249" y="1358"/>
                </a:cubicBezTo>
                <a:cubicBezTo>
                  <a:pt x="247" y="1358"/>
                  <a:pt x="247" y="1358"/>
                  <a:pt x="247" y="1358"/>
                </a:cubicBezTo>
                <a:cubicBezTo>
                  <a:pt x="239" y="1362"/>
                  <a:pt x="239" y="1362"/>
                  <a:pt x="239" y="1362"/>
                </a:cubicBezTo>
                <a:cubicBezTo>
                  <a:pt x="239" y="1358"/>
                  <a:pt x="239" y="1358"/>
                  <a:pt x="239" y="1358"/>
                </a:cubicBezTo>
                <a:cubicBezTo>
                  <a:pt x="232" y="1358"/>
                  <a:pt x="232" y="1358"/>
                  <a:pt x="232" y="1358"/>
                </a:cubicBezTo>
                <a:cubicBezTo>
                  <a:pt x="231" y="1359"/>
                  <a:pt x="230" y="1359"/>
                  <a:pt x="228" y="1359"/>
                </a:cubicBezTo>
                <a:cubicBezTo>
                  <a:pt x="227" y="1359"/>
                  <a:pt x="227" y="1359"/>
                  <a:pt x="227" y="1359"/>
                </a:cubicBezTo>
                <a:cubicBezTo>
                  <a:pt x="222" y="1359"/>
                  <a:pt x="222" y="1359"/>
                  <a:pt x="222" y="1359"/>
                </a:cubicBezTo>
                <a:cubicBezTo>
                  <a:pt x="222" y="1358"/>
                  <a:pt x="222" y="1358"/>
                  <a:pt x="222" y="1358"/>
                </a:cubicBezTo>
                <a:cubicBezTo>
                  <a:pt x="220" y="1358"/>
                  <a:pt x="220" y="1358"/>
                  <a:pt x="220" y="1358"/>
                </a:cubicBezTo>
                <a:cubicBezTo>
                  <a:pt x="220" y="1356"/>
                  <a:pt x="220" y="1356"/>
                  <a:pt x="220" y="1356"/>
                </a:cubicBezTo>
                <a:cubicBezTo>
                  <a:pt x="218" y="1356"/>
                  <a:pt x="216" y="1356"/>
                  <a:pt x="215" y="1356"/>
                </a:cubicBezTo>
                <a:cubicBezTo>
                  <a:pt x="215" y="1362"/>
                  <a:pt x="215" y="1362"/>
                  <a:pt x="215" y="1362"/>
                </a:cubicBezTo>
                <a:cubicBezTo>
                  <a:pt x="207" y="1358"/>
                  <a:pt x="207" y="1358"/>
                  <a:pt x="207" y="1358"/>
                </a:cubicBezTo>
                <a:cubicBezTo>
                  <a:pt x="205" y="1358"/>
                  <a:pt x="205" y="1358"/>
                  <a:pt x="205" y="1358"/>
                </a:cubicBezTo>
                <a:cubicBezTo>
                  <a:pt x="205" y="1359"/>
                  <a:pt x="205" y="1359"/>
                  <a:pt x="205" y="1359"/>
                </a:cubicBezTo>
                <a:cubicBezTo>
                  <a:pt x="198" y="1359"/>
                  <a:pt x="198" y="1359"/>
                  <a:pt x="198" y="1359"/>
                </a:cubicBezTo>
                <a:cubicBezTo>
                  <a:pt x="198" y="1361"/>
                  <a:pt x="198" y="1361"/>
                  <a:pt x="198" y="1361"/>
                </a:cubicBezTo>
                <a:cubicBezTo>
                  <a:pt x="194" y="1361"/>
                  <a:pt x="194" y="1361"/>
                  <a:pt x="194" y="1361"/>
                </a:cubicBezTo>
                <a:cubicBezTo>
                  <a:pt x="192" y="1364"/>
                  <a:pt x="192" y="1364"/>
                  <a:pt x="192" y="1364"/>
                </a:cubicBezTo>
                <a:cubicBezTo>
                  <a:pt x="182" y="1361"/>
                  <a:pt x="182" y="1361"/>
                  <a:pt x="182" y="1361"/>
                </a:cubicBezTo>
                <a:cubicBezTo>
                  <a:pt x="181" y="1362"/>
                  <a:pt x="181" y="1362"/>
                  <a:pt x="181" y="1362"/>
                </a:cubicBezTo>
                <a:cubicBezTo>
                  <a:pt x="175" y="1363"/>
                  <a:pt x="170" y="1360"/>
                  <a:pt x="166" y="1359"/>
                </a:cubicBezTo>
                <a:cubicBezTo>
                  <a:pt x="166" y="1358"/>
                  <a:pt x="165" y="1358"/>
                  <a:pt x="164" y="1358"/>
                </a:cubicBezTo>
                <a:cubicBezTo>
                  <a:pt x="164" y="1358"/>
                  <a:pt x="163" y="1358"/>
                  <a:pt x="163" y="1358"/>
                </a:cubicBezTo>
                <a:cubicBezTo>
                  <a:pt x="162" y="1359"/>
                  <a:pt x="160" y="1359"/>
                  <a:pt x="159" y="1359"/>
                </a:cubicBezTo>
                <a:cubicBezTo>
                  <a:pt x="153" y="1360"/>
                  <a:pt x="153" y="1360"/>
                  <a:pt x="153" y="1360"/>
                </a:cubicBezTo>
                <a:cubicBezTo>
                  <a:pt x="153" y="1359"/>
                  <a:pt x="153" y="1359"/>
                  <a:pt x="153" y="1359"/>
                </a:cubicBezTo>
                <a:cubicBezTo>
                  <a:pt x="152" y="1358"/>
                  <a:pt x="152" y="1358"/>
                  <a:pt x="152" y="1358"/>
                </a:cubicBezTo>
                <a:cubicBezTo>
                  <a:pt x="146" y="1358"/>
                  <a:pt x="146" y="1358"/>
                  <a:pt x="146" y="1358"/>
                </a:cubicBezTo>
                <a:cubicBezTo>
                  <a:pt x="145" y="1358"/>
                  <a:pt x="144" y="1358"/>
                  <a:pt x="144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1" y="1358"/>
                  <a:pt x="141" y="1357"/>
                  <a:pt x="140" y="1357"/>
                </a:cubicBezTo>
                <a:cubicBezTo>
                  <a:pt x="140" y="1357"/>
                  <a:pt x="140" y="1357"/>
                  <a:pt x="139" y="1357"/>
                </a:cubicBezTo>
                <a:cubicBezTo>
                  <a:pt x="139" y="1357"/>
                  <a:pt x="138" y="1358"/>
                  <a:pt x="136" y="1358"/>
                </a:cubicBezTo>
                <a:cubicBezTo>
                  <a:pt x="135" y="1361"/>
                  <a:pt x="135" y="1361"/>
                  <a:pt x="135" y="1361"/>
                </a:cubicBezTo>
                <a:cubicBezTo>
                  <a:pt x="130" y="1359"/>
                  <a:pt x="130" y="1359"/>
                  <a:pt x="130" y="1359"/>
                </a:cubicBezTo>
                <a:cubicBezTo>
                  <a:pt x="129" y="1360"/>
                  <a:pt x="128" y="1360"/>
                  <a:pt x="126" y="1361"/>
                </a:cubicBezTo>
                <a:cubicBezTo>
                  <a:pt x="125" y="1361"/>
                  <a:pt x="125" y="1361"/>
                  <a:pt x="125" y="1361"/>
                </a:cubicBezTo>
                <a:cubicBezTo>
                  <a:pt x="124" y="1362"/>
                  <a:pt x="124" y="1362"/>
                  <a:pt x="124" y="1362"/>
                </a:cubicBezTo>
                <a:cubicBezTo>
                  <a:pt x="121" y="1361"/>
                  <a:pt x="121" y="1361"/>
                  <a:pt x="121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06" y="1361"/>
                  <a:pt x="106" y="1361"/>
                  <a:pt x="106" y="1361"/>
                </a:cubicBezTo>
                <a:cubicBezTo>
                  <a:pt x="106" y="1359"/>
                  <a:pt x="106" y="1359"/>
                  <a:pt x="106" y="1359"/>
                </a:cubicBezTo>
                <a:cubicBezTo>
                  <a:pt x="104" y="1356"/>
                  <a:pt x="104" y="1356"/>
                  <a:pt x="104" y="1356"/>
                </a:cubicBezTo>
                <a:cubicBezTo>
                  <a:pt x="102" y="1356"/>
                  <a:pt x="102" y="1356"/>
                  <a:pt x="102" y="1356"/>
                </a:cubicBezTo>
                <a:cubicBezTo>
                  <a:pt x="99" y="1356"/>
                  <a:pt x="97" y="1356"/>
                  <a:pt x="95" y="1356"/>
                </a:cubicBezTo>
                <a:cubicBezTo>
                  <a:pt x="93" y="1356"/>
                  <a:pt x="91" y="1356"/>
                  <a:pt x="89" y="1356"/>
                </a:cubicBezTo>
                <a:cubicBezTo>
                  <a:pt x="89" y="1358"/>
                  <a:pt x="89" y="1358"/>
                  <a:pt x="89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1" y="1359"/>
                  <a:pt x="71" y="1359"/>
                  <a:pt x="71" y="1359"/>
                </a:cubicBezTo>
                <a:cubicBezTo>
                  <a:pt x="66" y="1358"/>
                  <a:pt x="66" y="1358"/>
                  <a:pt x="66" y="1358"/>
                </a:cubicBezTo>
                <a:cubicBezTo>
                  <a:pt x="63" y="1357"/>
                  <a:pt x="61" y="1357"/>
                  <a:pt x="59" y="1357"/>
                </a:cubicBezTo>
                <a:cubicBezTo>
                  <a:pt x="59" y="1358"/>
                  <a:pt x="59" y="1358"/>
                  <a:pt x="59" y="1358"/>
                </a:cubicBezTo>
                <a:cubicBezTo>
                  <a:pt x="52" y="1358"/>
                  <a:pt x="52" y="1358"/>
                  <a:pt x="52" y="1358"/>
                </a:cubicBezTo>
                <a:cubicBezTo>
                  <a:pt x="52" y="1359"/>
                  <a:pt x="52" y="1359"/>
                  <a:pt x="52" y="1359"/>
                </a:cubicBezTo>
                <a:cubicBezTo>
                  <a:pt x="42" y="1359"/>
                  <a:pt x="42" y="1359"/>
                  <a:pt x="42" y="1359"/>
                </a:cubicBezTo>
                <a:cubicBezTo>
                  <a:pt x="42" y="1361"/>
                  <a:pt x="42" y="1361"/>
                  <a:pt x="42" y="1361"/>
                </a:cubicBezTo>
                <a:cubicBezTo>
                  <a:pt x="32" y="1361"/>
                  <a:pt x="32" y="1361"/>
                  <a:pt x="32" y="1361"/>
                </a:cubicBezTo>
                <a:cubicBezTo>
                  <a:pt x="32" y="1363"/>
                  <a:pt x="32" y="1363"/>
                  <a:pt x="32" y="1363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5" y="1359"/>
                  <a:pt x="15" y="1359"/>
                  <a:pt x="15" y="1359"/>
                </a:cubicBezTo>
                <a:cubicBezTo>
                  <a:pt x="15" y="1358"/>
                  <a:pt x="15" y="1358"/>
                  <a:pt x="15" y="1358"/>
                </a:cubicBezTo>
                <a:cubicBezTo>
                  <a:pt x="9" y="1360"/>
                  <a:pt x="9" y="1360"/>
                  <a:pt x="9" y="1360"/>
                </a:cubicBezTo>
                <a:cubicBezTo>
                  <a:pt x="9" y="1346"/>
                  <a:pt x="9" y="1346"/>
                  <a:pt x="9" y="1346"/>
                </a:cubicBezTo>
                <a:cubicBezTo>
                  <a:pt x="9" y="1344"/>
                  <a:pt x="9" y="1343"/>
                  <a:pt x="10" y="1342"/>
                </a:cubicBezTo>
                <a:cubicBezTo>
                  <a:pt x="9" y="1327"/>
                  <a:pt x="9" y="1327"/>
                  <a:pt x="9" y="1327"/>
                </a:cubicBezTo>
                <a:cubicBezTo>
                  <a:pt x="7" y="1327"/>
                  <a:pt x="7" y="1327"/>
                  <a:pt x="7" y="1327"/>
                </a:cubicBezTo>
                <a:cubicBezTo>
                  <a:pt x="7" y="1317"/>
                  <a:pt x="7" y="1317"/>
                  <a:pt x="7" y="1317"/>
                </a:cubicBezTo>
                <a:cubicBezTo>
                  <a:pt x="3" y="1317"/>
                  <a:pt x="3" y="1317"/>
                  <a:pt x="3" y="1317"/>
                </a:cubicBezTo>
                <a:cubicBezTo>
                  <a:pt x="6" y="1310"/>
                  <a:pt x="6" y="1310"/>
                  <a:pt x="6" y="1310"/>
                </a:cubicBezTo>
                <a:cubicBezTo>
                  <a:pt x="5" y="1309"/>
                  <a:pt x="5" y="1308"/>
                  <a:pt x="4" y="1307"/>
                </a:cubicBezTo>
                <a:cubicBezTo>
                  <a:pt x="0" y="1301"/>
                  <a:pt x="0" y="1301"/>
                  <a:pt x="0" y="1301"/>
                </a:cubicBezTo>
                <a:cubicBezTo>
                  <a:pt x="6" y="1298"/>
                  <a:pt x="6" y="1298"/>
                  <a:pt x="6" y="1298"/>
                </a:cubicBezTo>
                <a:cubicBezTo>
                  <a:pt x="6" y="1296"/>
                  <a:pt x="6" y="1296"/>
                  <a:pt x="6" y="1296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7" y="1293"/>
                  <a:pt x="6" y="1290"/>
                  <a:pt x="6" y="1287"/>
                </a:cubicBezTo>
                <a:cubicBezTo>
                  <a:pt x="8" y="1282"/>
                  <a:pt x="8" y="1282"/>
                  <a:pt x="8" y="1282"/>
                </a:cubicBezTo>
                <a:cubicBezTo>
                  <a:pt x="6" y="1279"/>
                  <a:pt x="5" y="1275"/>
                  <a:pt x="7" y="1271"/>
                </a:cubicBezTo>
                <a:cubicBezTo>
                  <a:pt x="7" y="1269"/>
                  <a:pt x="7" y="1269"/>
                  <a:pt x="7" y="1269"/>
                </a:cubicBezTo>
                <a:cubicBezTo>
                  <a:pt x="7" y="1261"/>
                  <a:pt x="7" y="1261"/>
                  <a:pt x="7" y="1261"/>
                </a:cubicBezTo>
                <a:cubicBezTo>
                  <a:pt x="8" y="1261"/>
                  <a:pt x="8" y="1261"/>
                  <a:pt x="8" y="1261"/>
                </a:cubicBezTo>
                <a:cubicBezTo>
                  <a:pt x="4" y="1251"/>
                  <a:pt x="4" y="1251"/>
                  <a:pt x="4" y="1251"/>
                </a:cubicBezTo>
                <a:cubicBezTo>
                  <a:pt x="9" y="1251"/>
                  <a:pt x="9" y="1251"/>
                  <a:pt x="9" y="1251"/>
                </a:cubicBezTo>
                <a:cubicBezTo>
                  <a:pt x="9" y="1249"/>
                  <a:pt x="9" y="1249"/>
                  <a:pt x="9" y="1249"/>
                </a:cubicBezTo>
                <a:cubicBezTo>
                  <a:pt x="7" y="1247"/>
                  <a:pt x="7" y="1244"/>
                  <a:pt x="8" y="1243"/>
                </a:cubicBezTo>
                <a:cubicBezTo>
                  <a:pt x="8" y="1238"/>
                  <a:pt x="8" y="1238"/>
                  <a:pt x="8" y="1238"/>
                </a:cubicBezTo>
                <a:cubicBezTo>
                  <a:pt x="9" y="1238"/>
                  <a:pt x="9" y="1238"/>
                  <a:pt x="9" y="1238"/>
                </a:cubicBezTo>
                <a:cubicBezTo>
                  <a:pt x="9" y="1233"/>
                  <a:pt x="9" y="1233"/>
                  <a:pt x="9" y="1233"/>
                </a:cubicBezTo>
                <a:cubicBezTo>
                  <a:pt x="7" y="1233"/>
                  <a:pt x="7" y="1233"/>
                  <a:pt x="7" y="1233"/>
                </a:cubicBezTo>
                <a:cubicBezTo>
                  <a:pt x="7" y="1226"/>
                  <a:pt x="7" y="1226"/>
                  <a:pt x="7" y="1226"/>
                </a:cubicBezTo>
                <a:cubicBezTo>
                  <a:pt x="4" y="1226"/>
                  <a:pt x="4" y="1226"/>
                  <a:pt x="4" y="1226"/>
                </a:cubicBezTo>
                <a:cubicBezTo>
                  <a:pt x="8" y="1216"/>
                  <a:pt x="8" y="1216"/>
                  <a:pt x="8" y="1216"/>
                </a:cubicBezTo>
                <a:cubicBezTo>
                  <a:pt x="8" y="1210"/>
                  <a:pt x="8" y="1210"/>
                  <a:pt x="8" y="1210"/>
                </a:cubicBezTo>
                <a:cubicBezTo>
                  <a:pt x="6" y="1210"/>
                  <a:pt x="6" y="1210"/>
                  <a:pt x="6" y="1210"/>
                </a:cubicBezTo>
                <a:cubicBezTo>
                  <a:pt x="6" y="1201"/>
                  <a:pt x="6" y="1201"/>
                  <a:pt x="6" y="1201"/>
                </a:cubicBezTo>
                <a:cubicBezTo>
                  <a:pt x="5" y="1201"/>
                  <a:pt x="5" y="1201"/>
                  <a:pt x="5" y="1201"/>
                </a:cubicBezTo>
                <a:cubicBezTo>
                  <a:pt x="5" y="1193"/>
                  <a:pt x="5" y="1193"/>
                  <a:pt x="5" y="1193"/>
                </a:cubicBezTo>
                <a:cubicBezTo>
                  <a:pt x="3" y="1191"/>
                  <a:pt x="3" y="1191"/>
                  <a:pt x="3" y="1191"/>
                </a:cubicBezTo>
                <a:cubicBezTo>
                  <a:pt x="3" y="1175"/>
                  <a:pt x="3" y="1175"/>
                  <a:pt x="3" y="1175"/>
                </a:cubicBezTo>
                <a:cubicBezTo>
                  <a:pt x="5" y="1174"/>
                  <a:pt x="5" y="1174"/>
                  <a:pt x="5" y="1174"/>
                </a:cubicBezTo>
                <a:cubicBezTo>
                  <a:pt x="5" y="1169"/>
                  <a:pt x="5" y="1169"/>
                  <a:pt x="5" y="1169"/>
                </a:cubicBezTo>
                <a:cubicBezTo>
                  <a:pt x="7" y="1169"/>
                  <a:pt x="7" y="1169"/>
                  <a:pt x="7" y="1169"/>
                </a:cubicBezTo>
                <a:cubicBezTo>
                  <a:pt x="7" y="1168"/>
                  <a:pt x="7" y="1168"/>
                  <a:pt x="7" y="1168"/>
                </a:cubicBezTo>
                <a:cubicBezTo>
                  <a:pt x="7" y="1168"/>
                  <a:pt x="7" y="1167"/>
                  <a:pt x="8" y="1167"/>
                </a:cubicBezTo>
                <a:cubicBezTo>
                  <a:pt x="7" y="1166"/>
                  <a:pt x="7" y="1164"/>
                  <a:pt x="8" y="1162"/>
                </a:cubicBezTo>
                <a:cubicBezTo>
                  <a:pt x="9" y="1158"/>
                  <a:pt x="9" y="1158"/>
                  <a:pt x="9" y="1158"/>
                </a:cubicBezTo>
                <a:cubicBezTo>
                  <a:pt x="10" y="1158"/>
                  <a:pt x="10" y="1158"/>
                  <a:pt x="10" y="1158"/>
                </a:cubicBezTo>
                <a:cubicBezTo>
                  <a:pt x="10" y="1155"/>
                  <a:pt x="10" y="1155"/>
                  <a:pt x="10" y="1155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47"/>
                  <a:pt x="10" y="1147"/>
                  <a:pt x="10" y="1147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39"/>
                  <a:pt x="9" y="1139"/>
                  <a:pt x="9" y="1139"/>
                </a:cubicBezTo>
                <a:cubicBezTo>
                  <a:pt x="7" y="1139"/>
                  <a:pt x="7" y="1139"/>
                  <a:pt x="7" y="1139"/>
                </a:cubicBezTo>
                <a:cubicBezTo>
                  <a:pt x="7" y="1133"/>
                  <a:pt x="7" y="1133"/>
                  <a:pt x="7" y="1133"/>
                </a:cubicBezTo>
                <a:cubicBezTo>
                  <a:pt x="6" y="1129"/>
                  <a:pt x="6" y="1129"/>
                  <a:pt x="6" y="1129"/>
                </a:cubicBezTo>
                <a:cubicBezTo>
                  <a:pt x="6" y="1127"/>
                  <a:pt x="6" y="1126"/>
                  <a:pt x="6" y="1124"/>
                </a:cubicBezTo>
                <a:cubicBezTo>
                  <a:pt x="6" y="1123"/>
                  <a:pt x="5" y="1122"/>
                  <a:pt x="5" y="1120"/>
                </a:cubicBezTo>
                <a:cubicBezTo>
                  <a:pt x="5" y="1114"/>
                  <a:pt x="5" y="1114"/>
                  <a:pt x="5" y="1114"/>
                </a:cubicBezTo>
                <a:cubicBezTo>
                  <a:pt x="6" y="1114"/>
                  <a:pt x="6" y="1114"/>
                  <a:pt x="6" y="1114"/>
                </a:cubicBezTo>
                <a:cubicBezTo>
                  <a:pt x="6" y="1111"/>
                  <a:pt x="6" y="1111"/>
                  <a:pt x="6" y="1111"/>
                </a:cubicBezTo>
                <a:cubicBezTo>
                  <a:pt x="8" y="1111"/>
                  <a:pt x="8" y="1111"/>
                  <a:pt x="8" y="1111"/>
                </a:cubicBezTo>
                <a:cubicBezTo>
                  <a:pt x="8" y="1106"/>
                  <a:pt x="8" y="1106"/>
                  <a:pt x="8" y="1106"/>
                </a:cubicBezTo>
                <a:cubicBezTo>
                  <a:pt x="4" y="1097"/>
                  <a:pt x="4" y="1097"/>
                  <a:pt x="4" y="1097"/>
                </a:cubicBezTo>
                <a:cubicBezTo>
                  <a:pt x="9" y="1097"/>
                  <a:pt x="9" y="1097"/>
                  <a:pt x="9" y="1097"/>
                </a:cubicBezTo>
                <a:cubicBezTo>
                  <a:pt x="9" y="1082"/>
                  <a:pt x="9" y="1082"/>
                  <a:pt x="9" y="1082"/>
                </a:cubicBezTo>
                <a:cubicBezTo>
                  <a:pt x="7" y="1082"/>
                  <a:pt x="7" y="1082"/>
                  <a:pt x="7" y="1082"/>
                </a:cubicBezTo>
                <a:cubicBezTo>
                  <a:pt x="7" y="1069"/>
                  <a:pt x="7" y="1069"/>
                  <a:pt x="7" y="1069"/>
                </a:cubicBezTo>
                <a:cubicBezTo>
                  <a:pt x="9" y="1069"/>
                  <a:pt x="9" y="1069"/>
                  <a:pt x="9" y="1069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8" y="1053"/>
                  <a:pt x="8" y="1053"/>
                  <a:pt x="8" y="1053"/>
                </a:cubicBezTo>
                <a:cubicBezTo>
                  <a:pt x="7" y="1050"/>
                  <a:pt x="8" y="1047"/>
                  <a:pt x="8" y="1046"/>
                </a:cubicBezTo>
                <a:cubicBezTo>
                  <a:pt x="8" y="1044"/>
                  <a:pt x="8" y="1043"/>
                  <a:pt x="8" y="1042"/>
                </a:cubicBezTo>
                <a:cubicBezTo>
                  <a:pt x="4" y="1042"/>
                  <a:pt x="4" y="1042"/>
                  <a:pt x="4" y="1042"/>
                </a:cubicBezTo>
                <a:cubicBezTo>
                  <a:pt x="6" y="1035"/>
                  <a:pt x="6" y="1035"/>
                  <a:pt x="6" y="1035"/>
                </a:cubicBezTo>
                <a:cubicBezTo>
                  <a:pt x="6" y="1014"/>
                  <a:pt x="6" y="1014"/>
                  <a:pt x="6" y="1014"/>
                </a:cubicBezTo>
                <a:cubicBezTo>
                  <a:pt x="7" y="1014"/>
                  <a:pt x="7" y="1014"/>
                  <a:pt x="7" y="1014"/>
                </a:cubicBezTo>
                <a:cubicBezTo>
                  <a:pt x="7" y="1010"/>
                  <a:pt x="7" y="1010"/>
                  <a:pt x="7" y="1010"/>
                </a:cubicBezTo>
                <a:cubicBezTo>
                  <a:pt x="8" y="1010"/>
                  <a:pt x="8" y="1010"/>
                  <a:pt x="8" y="1010"/>
                </a:cubicBezTo>
                <a:cubicBezTo>
                  <a:pt x="8" y="1009"/>
                  <a:pt x="8" y="1009"/>
                  <a:pt x="9" y="1008"/>
                </a:cubicBezTo>
                <a:cubicBezTo>
                  <a:pt x="9" y="1008"/>
                  <a:pt x="9" y="1007"/>
                  <a:pt x="9" y="1006"/>
                </a:cubicBezTo>
                <a:cubicBezTo>
                  <a:pt x="8" y="1006"/>
                  <a:pt x="8" y="1006"/>
                  <a:pt x="8" y="1006"/>
                </a:cubicBezTo>
                <a:cubicBezTo>
                  <a:pt x="6" y="970"/>
                  <a:pt x="6" y="970"/>
                  <a:pt x="6" y="970"/>
                </a:cubicBezTo>
                <a:cubicBezTo>
                  <a:pt x="7" y="970"/>
                  <a:pt x="7" y="970"/>
                  <a:pt x="7" y="970"/>
                </a:cubicBezTo>
                <a:cubicBezTo>
                  <a:pt x="7" y="969"/>
                  <a:pt x="7" y="969"/>
                  <a:pt x="7" y="969"/>
                </a:cubicBezTo>
                <a:cubicBezTo>
                  <a:pt x="5" y="969"/>
                  <a:pt x="5" y="969"/>
                  <a:pt x="5" y="969"/>
                </a:cubicBezTo>
                <a:cubicBezTo>
                  <a:pt x="5" y="947"/>
                  <a:pt x="5" y="947"/>
                  <a:pt x="5" y="947"/>
                </a:cubicBezTo>
                <a:cubicBezTo>
                  <a:pt x="6" y="947"/>
                  <a:pt x="6" y="947"/>
                  <a:pt x="6" y="947"/>
                </a:cubicBezTo>
                <a:cubicBezTo>
                  <a:pt x="6" y="945"/>
                  <a:pt x="6" y="945"/>
                  <a:pt x="6" y="945"/>
                </a:cubicBezTo>
                <a:cubicBezTo>
                  <a:pt x="5" y="945"/>
                  <a:pt x="5" y="945"/>
                  <a:pt x="5" y="945"/>
                </a:cubicBezTo>
                <a:cubicBezTo>
                  <a:pt x="5" y="931"/>
                  <a:pt x="5" y="931"/>
                  <a:pt x="5" y="931"/>
                </a:cubicBezTo>
                <a:cubicBezTo>
                  <a:pt x="6" y="931"/>
                  <a:pt x="6" y="931"/>
                  <a:pt x="6" y="931"/>
                </a:cubicBezTo>
                <a:cubicBezTo>
                  <a:pt x="6" y="923"/>
                  <a:pt x="6" y="923"/>
                  <a:pt x="6" y="923"/>
                </a:cubicBezTo>
                <a:cubicBezTo>
                  <a:pt x="7" y="923"/>
                  <a:pt x="7" y="923"/>
                  <a:pt x="7" y="923"/>
                </a:cubicBezTo>
                <a:cubicBezTo>
                  <a:pt x="7" y="921"/>
                  <a:pt x="7" y="921"/>
                  <a:pt x="7" y="921"/>
                </a:cubicBezTo>
                <a:cubicBezTo>
                  <a:pt x="8" y="921"/>
                  <a:pt x="8" y="921"/>
                  <a:pt x="8" y="921"/>
                </a:cubicBezTo>
                <a:cubicBezTo>
                  <a:pt x="7" y="897"/>
                  <a:pt x="7" y="897"/>
                  <a:pt x="7" y="897"/>
                </a:cubicBezTo>
                <a:cubicBezTo>
                  <a:pt x="9" y="896"/>
                  <a:pt x="9" y="896"/>
                  <a:pt x="9" y="896"/>
                </a:cubicBezTo>
                <a:cubicBezTo>
                  <a:pt x="7" y="882"/>
                  <a:pt x="7" y="882"/>
                  <a:pt x="7" y="882"/>
                </a:cubicBezTo>
                <a:cubicBezTo>
                  <a:pt x="11" y="878"/>
                  <a:pt x="11" y="878"/>
                  <a:pt x="11" y="878"/>
                </a:cubicBezTo>
                <a:cubicBezTo>
                  <a:pt x="11" y="876"/>
                  <a:pt x="11" y="871"/>
                  <a:pt x="11" y="868"/>
                </a:cubicBezTo>
                <a:cubicBezTo>
                  <a:pt x="10" y="868"/>
                  <a:pt x="10" y="868"/>
                  <a:pt x="10" y="868"/>
                </a:cubicBezTo>
                <a:cubicBezTo>
                  <a:pt x="10" y="864"/>
                  <a:pt x="10" y="864"/>
                  <a:pt x="10" y="864"/>
                </a:cubicBezTo>
                <a:cubicBezTo>
                  <a:pt x="9" y="864"/>
                  <a:pt x="9" y="864"/>
                  <a:pt x="9" y="864"/>
                </a:cubicBezTo>
                <a:cubicBezTo>
                  <a:pt x="9" y="853"/>
                  <a:pt x="9" y="853"/>
                  <a:pt x="9" y="853"/>
                </a:cubicBezTo>
                <a:cubicBezTo>
                  <a:pt x="7" y="852"/>
                  <a:pt x="7" y="852"/>
                  <a:pt x="7" y="852"/>
                </a:cubicBezTo>
                <a:cubicBezTo>
                  <a:pt x="7" y="850"/>
                  <a:pt x="7" y="850"/>
                  <a:pt x="7" y="850"/>
                </a:cubicBezTo>
                <a:cubicBezTo>
                  <a:pt x="6" y="850"/>
                  <a:pt x="6" y="850"/>
                  <a:pt x="6" y="850"/>
                </a:cubicBezTo>
                <a:cubicBezTo>
                  <a:pt x="4" y="846"/>
                  <a:pt x="4" y="846"/>
                  <a:pt x="4" y="846"/>
                </a:cubicBezTo>
                <a:cubicBezTo>
                  <a:pt x="3" y="842"/>
                  <a:pt x="4" y="837"/>
                  <a:pt x="6" y="830"/>
                </a:cubicBezTo>
                <a:cubicBezTo>
                  <a:pt x="6" y="830"/>
                  <a:pt x="6" y="830"/>
                  <a:pt x="6" y="830"/>
                </a:cubicBezTo>
                <a:cubicBezTo>
                  <a:pt x="7" y="823"/>
                  <a:pt x="7" y="823"/>
                  <a:pt x="7" y="823"/>
                </a:cubicBezTo>
                <a:cubicBezTo>
                  <a:pt x="6" y="822"/>
                  <a:pt x="6" y="820"/>
                  <a:pt x="6" y="818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05"/>
                  <a:pt x="7" y="805"/>
                  <a:pt x="7" y="805"/>
                </a:cubicBezTo>
                <a:cubicBezTo>
                  <a:pt x="8" y="805"/>
                  <a:pt x="8" y="805"/>
                  <a:pt x="8" y="805"/>
                </a:cubicBezTo>
                <a:cubicBezTo>
                  <a:pt x="4" y="774"/>
                  <a:pt x="4" y="774"/>
                  <a:pt x="4" y="774"/>
                </a:cubicBezTo>
                <a:cubicBezTo>
                  <a:pt x="8" y="774"/>
                  <a:pt x="8" y="774"/>
                  <a:pt x="8" y="774"/>
                </a:cubicBezTo>
                <a:cubicBezTo>
                  <a:pt x="4" y="762"/>
                  <a:pt x="4" y="762"/>
                  <a:pt x="4" y="762"/>
                </a:cubicBezTo>
                <a:cubicBezTo>
                  <a:pt x="7" y="762"/>
                  <a:pt x="7" y="762"/>
                  <a:pt x="7" y="762"/>
                </a:cubicBezTo>
                <a:cubicBezTo>
                  <a:pt x="7" y="758"/>
                  <a:pt x="7" y="758"/>
                  <a:pt x="7" y="758"/>
                </a:cubicBezTo>
                <a:cubicBezTo>
                  <a:pt x="9" y="758"/>
                  <a:pt x="9" y="758"/>
                  <a:pt x="9" y="758"/>
                </a:cubicBezTo>
                <a:cubicBezTo>
                  <a:pt x="9" y="756"/>
                  <a:pt x="9" y="756"/>
                  <a:pt x="9" y="756"/>
                </a:cubicBezTo>
                <a:cubicBezTo>
                  <a:pt x="9" y="743"/>
                  <a:pt x="7" y="737"/>
                  <a:pt x="4" y="727"/>
                </a:cubicBezTo>
                <a:cubicBezTo>
                  <a:pt x="3" y="723"/>
                  <a:pt x="3" y="723"/>
                  <a:pt x="3" y="723"/>
                </a:cubicBezTo>
                <a:cubicBezTo>
                  <a:pt x="6" y="721"/>
                  <a:pt x="6" y="721"/>
                  <a:pt x="6" y="721"/>
                </a:cubicBezTo>
                <a:cubicBezTo>
                  <a:pt x="6" y="716"/>
                  <a:pt x="6" y="716"/>
                  <a:pt x="6" y="716"/>
                </a:cubicBezTo>
                <a:cubicBezTo>
                  <a:pt x="6" y="711"/>
                  <a:pt x="6" y="704"/>
                  <a:pt x="10" y="700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85"/>
                  <a:pt x="10" y="685"/>
                  <a:pt x="10" y="685"/>
                </a:cubicBezTo>
                <a:cubicBezTo>
                  <a:pt x="9" y="685"/>
                  <a:pt x="9" y="685"/>
                  <a:pt x="9" y="685"/>
                </a:cubicBezTo>
                <a:cubicBezTo>
                  <a:pt x="9" y="680"/>
                  <a:pt x="9" y="680"/>
                  <a:pt x="9" y="680"/>
                </a:cubicBezTo>
                <a:cubicBezTo>
                  <a:pt x="7" y="680"/>
                  <a:pt x="7" y="680"/>
                  <a:pt x="7" y="680"/>
                </a:cubicBezTo>
                <a:cubicBezTo>
                  <a:pt x="8" y="672"/>
                  <a:pt x="8" y="672"/>
                  <a:pt x="8" y="672"/>
                </a:cubicBezTo>
                <a:cubicBezTo>
                  <a:pt x="7" y="672"/>
                  <a:pt x="7" y="672"/>
                  <a:pt x="7" y="672"/>
                </a:cubicBezTo>
                <a:cubicBezTo>
                  <a:pt x="7" y="656"/>
                  <a:pt x="7" y="656"/>
                  <a:pt x="7" y="656"/>
                </a:cubicBezTo>
                <a:cubicBezTo>
                  <a:pt x="6" y="652"/>
                  <a:pt x="6" y="652"/>
                  <a:pt x="6" y="652"/>
                </a:cubicBezTo>
                <a:cubicBezTo>
                  <a:pt x="5" y="648"/>
                  <a:pt x="6" y="643"/>
                  <a:pt x="7" y="640"/>
                </a:cubicBezTo>
                <a:cubicBezTo>
                  <a:pt x="7" y="639"/>
                  <a:pt x="7" y="638"/>
                  <a:pt x="7" y="638"/>
                </a:cubicBezTo>
                <a:cubicBezTo>
                  <a:pt x="5" y="624"/>
                  <a:pt x="5" y="624"/>
                  <a:pt x="5" y="624"/>
                </a:cubicBezTo>
                <a:cubicBezTo>
                  <a:pt x="7" y="624"/>
                  <a:pt x="7" y="624"/>
                  <a:pt x="7" y="624"/>
                </a:cubicBezTo>
                <a:cubicBezTo>
                  <a:pt x="7" y="620"/>
                  <a:pt x="7" y="620"/>
                  <a:pt x="7" y="620"/>
                </a:cubicBezTo>
                <a:cubicBezTo>
                  <a:pt x="9" y="620"/>
                  <a:pt x="9" y="620"/>
                  <a:pt x="9" y="620"/>
                </a:cubicBezTo>
                <a:cubicBezTo>
                  <a:pt x="9" y="614"/>
                  <a:pt x="9" y="614"/>
                  <a:pt x="9" y="614"/>
                </a:cubicBezTo>
                <a:cubicBezTo>
                  <a:pt x="8" y="614"/>
                  <a:pt x="8" y="614"/>
                  <a:pt x="8" y="614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7" y="578"/>
                  <a:pt x="7" y="578"/>
                  <a:pt x="7" y="578"/>
                </a:cubicBezTo>
                <a:cubicBezTo>
                  <a:pt x="5" y="573"/>
                  <a:pt x="5" y="573"/>
                  <a:pt x="5" y="573"/>
                </a:cubicBezTo>
                <a:cubicBezTo>
                  <a:pt x="8" y="573"/>
                  <a:pt x="8" y="573"/>
                  <a:pt x="8" y="573"/>
                </a:cubicBezTo>
                <a:cubicBezTo>
                  <a:pt x="8" y="571"/>
                  <a:pt x="8" y="568"/>
                  <a:pt x="8" y="566"/>
                </a:cubicBezTo>
                <a:cubicBezTo>
                  <a:pt x="8" y="564"/>
                  <a:pt x="9" y="561"/>
                  <a:pt x="8" y="561"/>
                </a:cubicBezTo>
                <a:cubicBezTo>
                  <a:pt x="8" y="559"/>
                  <a:pt x="8" y="559"/>
                  <a:pt x="8" y="559"/>
                </a:cubicBezTo>
                <a:cubicBezTo>
                  <a:pt x="7" y="553"/>
                  <a:pt x="7" y="553"/>
                  <a:pt x="7" y="553"/>
                </a:cubicBezTo>
                <a:cubicBezTo>
                  <a:pt x="10" y="551"/>
                  <a:pt x="10" y="551"/>
                  <a:pt x="10" y="551"/>
                </a:cubicBezTo>
                <a:cubicBezTo>
                  <a:pt x="10" y="548"/>
                  <a:pt x="10" y="548"/>
                  <a:pt x="10" y="548"/>
                </a:cubicBezTo>
                <a:cubicBezTo>
                  <a:pt x="9" y="546"/>
                  <a:pt x="10" y="544"/>
                  <a:pt x="10" y="543"/>
                </a:cubicBezTo>
                <a:cubicBezTo>
                  <a:pt x="6" y="520"/>
                  <a:pt x="6" y="520"/>
                  <a:pt x="6" y="520"/>
                </a:cubicBezTo>
                <a:cubicBezTo>
                  <a:pt x="2" y="520"/>
                  <a:pt x="2" y="520"/>
                  <a:pt x="2" y="520"/>
                </a:cubicBezTo>
                <a:cubicBezTo>
                  <a:pt x="6" y="505"/>
                  <a:pt x="6" y="505"/>
                  <a:pt x="6" y="505"/>
                </a:cubicBezTo>
                <a:cubicBezTo>
                  <a:pt x="6" y="486"/>
                  <a:pt x="6" y="486"/>
                  <a:pt x="6" y="486"/>
                </a:cubicBezTo>
                <a:cubicBezTo>
                  <a:pt x="7" y="482"/>
                  <a:pt x="7" y="477"/>
                  <a:pt x="7" y="471"/>
                </a:cubicBezTo>
                <a:cubicBezTo>
                  <a:pt x="7" y="468"/>
                  <a:pt x="7" y="465"/>
                  <a:pt x="7" y="462"/>
                </a:cubicBezTo>
                <a:cubicBezTo>
                  <a:pt x="4" y="462"/>
                  <a:pt x="4" y="462"/>
                  <a:pt x="4" y="462"/>
                </a:cubicBezTo>
                <a:cubicBezTo>
                  <a:pt x="5" y="456"/>
                  <a:pt x="5" y="456"/>
                  <a:pt x="5" y="456"/>
                </a:cubicBezTo>
                <a:cubicBezTo>
                  <a:pt x="5" y="454"/>
                  <a:pt x="6" y="453"/>
                  <a:pt x="6" y="452"/>
                </a:cubicBezTo>
                <a:cubicBezTo>
                  <a:pt x="6" y="451"/>
                  <a:pt x="6" y="451"/>
                  <a:pt x="6" y="450"/>
                </a:cubicBezTo>
                <a:cubicBezTo>
                  <a:pt x="5" y="448"/>
                  <a:pt x="5" y="445"/>
                  <a:pt x="5" y="443"/>
                </a:cubicBezTo>
                <a:cubicBezTo>
                  <a:pt x="6" y="441"/>
                  <a:pt x="6" y="441"/>
                  <a:pt x="6" y="44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34"/>
                  <a:pt x="7" y="434"/>
                  <a:pt x="7" y="434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28"/>
                  <a:pt x="9" y="428"/>
                  <a:pt x="9" y="428"/>
                </a:cubicBezTo>
                <a:cubicBezTo>
                  <a:pt x="7" y="428"/>
                  <a:pt x="7" y="428"/>
                  <a:pt x="7" y="428"/>
                </a:cubicBezTo>
                <a:cubicBezTo>
                  <a:pt x="7" y="421"/>
                  <a:pt x="7" y="421"/>
                  <a:pt x="7" y="421"/>
                </a:cubicBezTo>
                <a:cubicBezTo>
                  <a:pt x="6" y="421"/>
                  <a:pt x="6" y="421"/>
                  <a:pt x="6" y="421"/>
                </a:cubicBezTo>
                <a:cubicBezTo>
                  <a:pt x="6" y="414"/>
                  <a:pt x="6" y="414"/>
                  <a:pt x="6" y="414"/>
                </a:cubicBezTo>
                <a:cubicBezTo>
                  <a:pt x="5" y="410"/>
                  <a:pt x="5" y="410"/>
                  <a:pt x="5" y="410"/>
                </a:cubicBezTo>
                <a:cubicBezTo>
                  <a:pt x="5" y="410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8"/>
                  <a:pt x="5" y="407"/>
                  <a:pt x="5" y="406"/>
                </a:cubicBezTo>
                <a:cubicBezTo>
                  <a:pt x="5" y="404"/>
                  <a:pt x="5" y="404"/>
                  <a:pt x="5" y="404"/>
                </a:cubicBezTo>
                <a:cubicBezTo>
                  <a:pt x="4" y="404"/>
                  <a:pt x="4" y="404"/>
                  <a:pt x="4" y="404"/>
                </a:cubicBezTo>
                <a:cubicBezTo>
                  <a:pt x="4" y="390"/>
                  <a:pt x="4" y="390"/>
                  <a:pt x="4" y="390"/>
                </a:cubicBezTo>
                <a:cubicBezTo>
                  <a:pt x="5" y="390"/>
                  <a:pt x="5" y="390"/>
                  <a:pt x="5" y="390"/>
                </a:cubicBezTo>
                <a:cubicBezTo>
                  <a:pt x="5" y="387"/>
                  <a:pt x="5" y="387"/>
                  <a:pt x="5" y="387"/>
                </a:cubicBezTo>
                <a:cubicBezTo>
                  <a:pt x="6" y="387"/>
                  <a:pt x="6" y="387"/>
                  <a:pt x="6" y="387"/>
                </a:cubicBezTo>
                <a:cubicBezTo>
                  <a:pt x="6" y="383"/>
                  <a:pt x="6" y="383"/>
                  <a:pt x="6" y="383"/>
                </a:cubicBezTo>
                <a:cubicBezTo>
                  <a:pt x="6" y="381"/>
                  <a:pt x="6" y="380"/>
                  <a:pt x="6" y="379"/>
                </a:cubicBezTo>
                <a:cubicBezTo>
                  <a:pt x="5" y="374"/>
                  <a:pt x="6" y="371"/>
                  <a:pt x="7" y="368"/>
                </a:cubicBezTo>
                <a:cubicBezTo>
                  <a:pt x="7" y="366"/>
                  <a:pt x="7" y="366"/>
                  <a:pt x="7" y="366"/>
                </a:cubicBezTo>
                <a:cubicBezTo>
                  <a:pt x="9" y="365"/>
                  <a:pt x="9" y="365"/>
                  <a:pt x="9" y="365"/>
                </a:cubicBezTo>
                <a:cubicBezTo>
                  <a:pt x="9" y="347"/>
                  <a:pt x="9" y="347"/>
                  <a:pt x="9" y="347"/>
                </a:cubicBezTo>
                <a:cubicBezTo>
                  <a:pt x="9" y="347"/>
                  <a:pt x="8" y="346"/>
                  <a:pt x="8" y="346"/>
                </a:cubicBezTo>
                <a:cubicBezTo>
                  <a:pt x="7" y="341"/>
                  <a:pt x="6" y="337"/>
                  <a:pt x="6" y="334"/>
                </a:cubicBezTo>
                <a:cubicBezTo>
                  <a:pt x="7" y="330"/>
                  <a:pt x="7" y="330"/>
                  <a:pt x="7" y="330"/>
                </a:cubicBezTo>
                <a:cubicBezTo>
                  <a:pt x="7" y="325"/>
                  <a:pt x="7" y="325"/>
                  <a:pt x="7" y="325"/>
                </a:cubicBezTo>
                <a:cubicBezTo>
                  <a:pt x="9" y="325"/>
                  <a:pt x="9" y="325"/>
                  <a:pt x="9" y="325"/>
                </a:cubicBezTo>
                <a:cubicBezTo>
                  <a:pt x="9" y="312"/>
                  <a:pt x="9" y="312"/>
                  <a:pt x="9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7" y="299"/>
                  <a:pt x="7" y="299"/>
                  <a:pt x="7" y="299"/>
                </a:cubicBezTo>
                <a:cubicBezTo>
                  <a:pt x="9" y="299"/>
                  <a:pt x="9" y="299"/>
                  <a:pt x="9" y="299"/>
                </a:cubicBezTo>
                <a:cubicBezTo>
                  <a:pt x="9" y="295"/>
                  <a:pt x="9" y="295"/>
                  <a:pt x="9" y="295"/>
                </a:cubicBezTo>
                <a:cubicBezTo>
                  <a:pt x="9" y="294"/>
                  <a:pt x="9" y="294"/>
                  <a:pt x="9" y="294"/>
                </a:cubicBezTo>
                <a:cubicBezTo>
                  <a:pt x="9" y="283"/>
                  <a:pt x="9" y="283"/>
                  <a:pt x="9" y="283"/>
                </a:cubicBezTo>
                <a:cubicBezTo>
                  <a:pt x="7" y="283"/>
                  <a:pt x="7" y="283"/>
                  <a:pt x="7" y="283"/>
                </a:cubicBezTo>
                <a:cubicBezTo>
                  <a:pt x="7" y="271"/>
                  <a:pt x="7" y="271"/>
                  <a:pt x="7" y="271"/>
                </a:cubicBezTo>
                <a:cubicBezTo>
                  <a:pt x="7" y="271"/>
                  <a:pt x="7" y="271"/>
                  <a:pt x="7" y="271"/>
                </a:cubicBezTo>
                <a:cubicBezTo>
                  <a:pt x="5" y="250"/>
                  <a:pt x="5" y="250"/>
                  <a:pt x="5" y="250"/>
                </a:cubicBezTo>
                <a:cubicBezTo>
                  <a:pt x="9" y="248"/>
                  <a:pt x="9" y="248"/>
                  <a:pt x="9" y="248"/>
                </a:cubicBezTo>
                <a:cubicBezTo>
                  <a:pt x="9" y="246"/>
                  <a:pt x="9" y="241"/>
                  <a:pt x="9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24"/>
                  <a:pt x="7" y="224"/>
                  <a:pt x="7" y="224"/>
                </a:cubicBezTo>
                <a:cubicBezTo>
                  <a:pt x="9" y="224"/>
                  <a:pt x="9" y="224"/>
                  <a:pt x="9" y="224"/>
                </a:cubicBezTo>
                <a:cubicBezTo>
                  <a:pt x="9" y="218"/>
                  <a:pt x="9" y="218"/>
                  <a:pt x="9" y="218"/>
                </a:cubicBezTo>
                <a:cubicBezTo>
                  <a:pt x="5" y="195"/>
                  <a:pt x="5" y="195"/>
                  <a:pt x="5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2"/>
                  <a:pt x="7" y="192"/>
                  <a:pt x="7" y="192"/>
                </a:cubicBezTo>
                <a:cubicBezTo>
                  <a:pt x="6" y="185"/>
                  <a:pt x="6" y="185"/>
                  <a:pt x="6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7" y="179"/>
                  <a:pt x="7" y="179"/>
                  <a:pt x="7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5" y="172"/>
                  <a:pt x="5" y="172"/>
                  <a:pt x="5" y="172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1"/>
                  <a:pt x="5" y="141"/>
                  <a:pt x="5" y="141"/>
                </a:cubicBezTo>
                <a:cubicBezTo>
                  <a:pt x="2" y="135"/>
                  <a:pt x="2" y="135"/>
                  <a:pt x="2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5" y="127"/>
                  <a:pt x="5" y="127"/>
                  <a:pt x="5" y="127"/>
                </a:cubicBezTo>
                <a:cubicBezTo>
                  <a:pt x="5" y="125"/>
                  <a:pt x="5" y="125"/>
                  <a:pt x="5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4" y="112"/>
                  <a:pt x="4" y="112"/>
                  <a:pt x="4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1"/>
                  <a:pt x="5" y="111"/>
                  <a:pt x="5" y="111"/>
                </a:cubicBezTo>
                <a:cubicBezTo>
                  <a:pt x="6" y="110"/>
                  <a:pt x="6" y="110"/>
                  <a:pt x="6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5" y="100"/>
                  <a:pt x="5" y="100"/>
                  <a:pt x="5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93"/>
                  <a:pt x="4" y="93"/>
                  <a:pt x="4" y="93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7"/>
                  <a:pt x="4" y="87"/>
                  <a:pt x="4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79"/>
                  <a:pt x="6" y="79"/>
                  <a:pt x="6" y="79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7"/>
                  <a:pt x="8" y="75"/>
                  <a:pt x="7" y="74"/>
                </a:cubicBezTo>
                <a:cubicBezTo>
                  <a:pt x="7" y="70"/>
                  <a:pt x="6" y="64"/>
                  <a:pt x="8" y="58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7"/>
                  <a:pt x="8" y="46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9"/>
                  <a:pt x="8" y="9"/>
                  <a:pt x="8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9"/>
                  <a:pt x="15" y="9"/>
                  <a:pt x="1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8"/>
                  <a:pt x="32" y="8"/>
                  <a:pt x="3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11"/>
                  <a:pt x="52" y="11"/>
                  <a:pt x="52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61" y="12"/>
                  <a:pt x="63" y="12"/>
                  <a:pt x="66" y="11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89" y="12"/>
                  <a:pt x="89" y="12"/>
                </a:cubicBezTo>
                <a:cubicBezTo>
                  <a:pt x="91" y="12"/>
                  <a:pt x="93" y="13"/>
                  <a:pt x="95" y="13"/>
                </a:cubicBezTo>
                <a:cubicBezTo>
                  <a:pt x="97" y="13"/>
                  <a:pt x="99" y="13"/>
                  <a:pt x="102" y="13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8" y="8"/>
                  <a:pt x="129" y="9"/>
                  <a:pt x="130" y="1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8" y="11"/>
                  <a:pt x="139" y="11"/>
                  <a:pt x="139" y="12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1"/>
                  <a:pt x="141" y="11"/>
                  <a:pt x="142" y="1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4" y="11"/>
                  <a:pt x="145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11"/>
                  <a:pt x="152" y="10"/>
                  <a:pt x="153" y="10"/>
                </a:cubicBezTo>
                <a:cubicBezTo>
                  <a:pt x="153" y="9"/>
                  <a:pt x="153" y="9"/>
                  <a:pt x="153" y="9"/>
                </a:cubicBezTo>
                <a:cubicBezTo>
                  <a:pt x="159" y="9"/>
                  <a:pt x="159" y="9"/>
                  <a:pt x="159" y="9"/>
                </a:cubicBezTo>
                <a:cubicBezTo>
                  <a:pt x="160" y="10"/>
                  <a:pt x="162" y="10"/>
                  <a:pt x="163" y="10"/>
                </a:cubicBezTo>
                <a:cubicBezTo>
                  <a:pt x="163" y="11"/>
                  <a:pt x="164" y="11"/>
                  <a:pt x="164" y="11"/>
                </a:cubicBezTo>
                <a:cubicBezTo>
                  <a:pt x="165" y="11"/>
                  <a:pt x="166" y="10"/>
                  <a:pt x="166" y="10"/>
                </a:cubicBezTo>
                <a:cubicBezTo>
                  <a:pt x="170" y="8"/>
                  <a:pt x="175" y="6"/>
                  <a:pt x="181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92" y="5"/>
                  <a:pt x="192" y="5"/>
                  <a:pt x="192" y="5"/>
                </a:cubicBezTo>
                <a:cubicBezTo>
                  <a:pt x="194" y="8"/>
                  <a:pt x="194" y="8"/>
                  <a:pt x="194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8" y="9"/>
                  <a:pt x="198" y="9"/>
                  <a:pt x="198" y="9"/>
                </a:cubicBezTo>
                <a:cubicBezTo>
                  <a:pt x="205" y="9"/>
                  <a:pt x="205" y="9"/>
                  <a:pt x="205" y="9"/>
                </a:cubicBezTo>
                <a:cubicBezTo>
                  <a:pt x="205" y="11"/>
                  <a:pt x="205" y="11"/>
                  <a:pt x="205" y="11"/>
                </a:cubicBezTo>
                <a:cubicBezTo>
                  <a:pt x="207" y="11"/>
                  <a:pt x="207" y="11"/>
                  <a:pt x="207" y="11"/>
                </a:cubicBezTo>
                <a:cubicBezTo>
                  <a:pt x="215" y="7"/>
                  <a:pt x="215" y="7"/>
                  <a:pt x="215" y="7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6" y="13"/>
                  <a:pt x="218" y="13"/>
                  <a:pt x="220" y="13"/>
                </a:cubicBezTo>
                <a:cubicBezTo>
                  <a:pt x="220" y="11"/>
                  <a:pt x="220" y="11"/>
                  <a:pt x="220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8" y="9"/>
                  <a:pt x="228" y="9"/>
                  <a:pt x="228" y="9"/>
                </a:cubicBezTo>
                <a:cubicBezTo>
                  <a:pt x="230" y="9"/>
                  <a:pt x="231" y="10"/>
                  <a:pt x="232" y="11"/>
                </a:cubicBezTo>
                <a:cubicBezTo>
                  <a:pt x="239" y="11"/>
                  <a:pt x="239" y="11"/>
                  <a:pt x="239" y="11"/>
                </a:cubicBezTo>
                <a:cubicBezTo>
                  <a:pt x="239" y="7"/>
                  <a:pt x="239" y="7"/>
                  <a:pt x="239" y="7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51" y="10"/>
                  <a:pt x="254" y="9"/>
                  <a:pt x="258" y="10"/>
                </a:cubicBezTo>
                <a:cubicBezTo>
                  <a:pt x="258" y="10"/>
                  <a:pt x="258" y="10"/>
                  <a:pt x="258" y="10"/>
                </a:cubicBezTo>
                <a:cubicBezTo>
                  <a:pt x="260" y="9"/>
                  <a:pt x="260" y="9"/>
                  <a:pt x="260" y="9"/>
                </a:cubicBezTo>
                <a:cubicBezTo>
                  <a:pt x="262" y="9"/>
                  <a:pt x="264" y="10"/>
                  <a:pt x="269" y="12"/>
                </a:cubicBezTo>
                <a:cubicBezTo>
                  <a:pt x="279" y="8"/>
                  <a:pt x="279" y="8"/>
                  <a:pt x="279" y="8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0" y="9"/>
                  <a:pt x="280" y="9"/>
                  <a:pt x="28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7" y="8"/>
                  <a:pt x="287" y="8"/>
                  <a:pt x="287" y="8"/>
                </a:cubicBezTo>
                <a:cubicBezTo>
                  <a:pt x="294" y="9"/>
                  <a:pt x="294" y="9"/>
                  <a:pt x="294" y="9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301" y="10"/>
                  <a:pt x="301" y="10"/>
                  <a:pt x="302" y="10"/>
                </a:cubicBezTo>
                <a:cubicBezTo>
                  <a:pt x="303" y="8"/>
                  <a:pt x="303" y="8"/>
                  <a:pt x="303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7" y="7"/>
                  <a:pt x="309" y="6"/>
                  <a:pt x="311" y="7"/>
                </a:cubicBezTo>
                <a:cubicBezTo>
                  <a:pt x="311" y="5"/>
                  <a:pt x="311" y="5"/>
                  <a:pt x="311" y="5"/>
                </a:cubicBezTo>
                <a:cubicBezTo>
                  <a:pt x="321" y="8"/>
                  <a:pt x="321" y="8"/>
                  <a:pt x="321" y="8"/>
                </a:cubicBezTo>
                <a:cubicBezTo>
                  <a:pt x="333" y="8"/>
                  <a:pt x="333" y="8"/>
                  <a:pt x="333" y="8"/>
                </a:cubicBezTo>
                <a:cubicBezTo>
                  <a:pt x="340" y="6"/>
                  <a:pt x="340" y="6"/>
                  <a:pt x="340" y="6"/>
                </a:cubicBezTo>
                <a:cubicBezTo>
                  <a:pt x="340" y="9"/>
                  <a:pt x="340" y="9"/>
                  <a:pt x="340" y="9"/>
                </a:cubicBezTo>
                <a:cubicBezTo>
                  <a:pt x="344" y="9"/>
                  <a:pt x="344" y="9"/>
                  <a:pt x="344" y="9"/>
                </a:cubicBezTo>
                <a:cubicBezTo>
                  <a:pt x="345" y="11"/>
                  <a:pt x="345" y="11"/>
                  <a:pt x="345" y="11"/>
                </a:cubicBezTo>
                <a:cubicBezTo>
                  <a:pt x="348" y="11"/>
                  <a:pt x="352" y="10"/>
                  <a:pt x="355" y="11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61" y="11"/>
                  <a:pt x="361" y="11"/>
                  <a:pt x="361" y="11"/>
                </a:cubicBezTo>
                <a:cubicBezTo>
                  <a:pt x="361" y="8"/>
                  <a:pt x="361" y="8"/>
                  <a:pt x="361" y="8"/>
                </a:cubicBezTo>
                <a:cubicBezTo>
                  <a:pt x="367" y="8"/>
                  <a:pt x="367" y="8"/>
                  <a:pt x="367" y="8"/>
                </a:cubicBezTo>
                <a:cubicBezTo>
                  <a:pt x="370" y="7"/>
                  <a:pt x="370" y="7"/>
                  <a:pt x="370" y="7"/>
                </a:cubicBezTo>
                <a:cubicBezTo>
                  <a:pt x="371" y="7"/>
                  <a:pt x="373" y="7"/>
                  <a:pt x="374" y="7"/>
                </a:cubicBezTo>
                <a:cubicBezTo>
                  <a:pt x="378" y="7"/>
                  <a:pt x="382" y="8"/>
                  <a:pt x="385" y="9"/>
                </a:cubicBezTo>
                <a:cubicBezTo>
                  <a:pt x="385" y="9"/>
                  <a:pt x="385" y="9"/>
                  <a:pt x="385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7" y="8"/>
                  <a:pt x="387" y="8"/>
                  <a:pt x="387" y="8"/>
                </a:cubicBezTo>
                <a:cubicBezTo>
                  <a:pt x="392" y="8"/>
                  <a:pt x="392" y="8"/>
                  <a:pt x="392" y="8"/>
                </a:cubicBezTo>
                <a:cubicBezTo>
                  <a:pt x="398" y="7"/>
                  <a:pt x="398" y="7"/>
                  <a:pt x="398" y="7"/>
                </a:cubicBezTo>
                <a:cubicBezTo>
                  <a:pt x="398" y="8"/>
                  <a:pt x="398" y="8"/>
                  <a:pt x="398" y="8"/>
                </a:cubicBezTo>
                <a:cubicBezTo>
                  <a:pt x="403" y="8"/>
                  <a:pt x="403" y="8"/>
                  <a:pt x="403" y="8"/>
                </a:cubicBezTo>
                <a:cubicBezTo>
                  <a:pt x="403" y="1"/>
                  <a:pt x="403" y="1"/>
                  <a:pt x="403" y="1"/>
                </a:cubicBezTo>
                <a:cubicBezTo>
                  <a:pt x="412" y="4"/>
                  <a:pt x="412" y="4"/>
                  <a:pt x="412" y="4"/>
                </a:cubicBezTo>
                <a:cubicBezTo>
                  <a:pt x="414" y="4"/>
                  <a:pt x="416" y="5"/>
                  <a:pt x="417" y="7"/>
                </a:cubicBezTo>
                <a:cubicBezTo>
                  <a:pt x="418" y="7"/>
                  <a:pt x="418" y="7"/>
                  <a:pt x="418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9" y="8"/>
                  <a:pt x="420" y="8"/>
                  <a:pt x="420" y="8"/>
                </a:cubicBezTo>
                <a:cubicBezTo>
                  <a:pt x="421" y="8"/>
                  <a:pt x="421" y="8"/>
                  <a:pt x="422" y="8"/>
                </a:cubicBezTo>
                <a:cubicBezTo>
                  <a:pt x="422" y="8"/>
                  <a:pt x="422" y="8"/>
                  <a:pt x="422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9"/>
                  <a:pt x="431" y="9"/>
                  <a:pt x="431" y="9"/>
                </a:cubicBezTo>
                <a:cubicBezTo>
                  <a:pt x="437" y="9"/>
                  <a:pt x="437" y="9"/>
                  <a:pt x="437" y="9"/>
                </a:cubicBezTo>
                <a:cubicBezTo>
                  <a:pt x="443" y="8"/>
                  <a:pt x="443" y="8"/>
                  <a:pt x="443" y="8"/>
                </a:cubicBezTo>
                <a:cubicBezTo>
                  <a:pt x="443" y="9"/>
                  <a:pt x="443" y="9"/>
                  <a:pt x="443" y="9"/>
                </a:cubicBezTo>
                <a:cubicBezTo>
                  <a:pt x="443" y="9"/>
                  <a:pt x="443" y="9"/>
                  <a:pt x="443" y="9"/>
                </a:cubicBezTo>
                <a:cubicBezTo>
                  <a:pt x="445" y="10"/>
                  <a:pt x="445" y="10"/>
                  <a:pt x="445" y="10"/>
                </a:cubicBezTo>
                <a:cubicBezTo>
                  <a:pt x="447" y="10"/>
                  <a:pt x="447" y="10"/>
                  <a:pt x="447" y="10"/>
                </a:cubicBezTo>
                <a:cubicBezTo>
                  <a:pt x="453" y="7"/>
                  <a:pt x="453" y="7"/>
                  <a:pt x="453" y="7"/>
                </a:cubicBezTo>
                <a:cubicBezTo>
                  <a:pt x="453" y="8"/>
                  <a:pt x="453" y="8"/>
                  <a:pt x="453" y="8"/>
                </a:cubicBezTo>
                <a:cubicBezTo>
                  <a:pt x="463" y="7"/>
                  <a:pt x="463" y="7"/>
                  <a:pt x="463" y="7"/>
                </a:cubicBezTo>
                <a:cubicBezTo>
                  <a:pt x="463" y="7"/>
                  <a:pt x="463" y="7"/>
                  <a:pt x="463" y="7"/>
                </a:cubicBezTo>
                <a:cubicBezTo>
                  <a:pt x="468" y="7"/>
                  <a:pt x="468" y="7"/>
                  <a:pt x="468" y="7"/>
                </a:cubicBezTo>
                <a:cubicBezTo>
                  <a:pt x="468" y="6"/>
                  <a:pt x="468" y="6"/>
                  <a:pt x="468" y="6"/>
                </a:cubicBezTo>
                <a:cubicBezTo>
                  <a:pt x="479" y="6"/>
                  <a:pt x="479" y="6"/>
                  <a:pt x="479" y="6"/>
                </a:cubicBezTo>
                <a:cubicBezTo>
                  <a:pt x="480" y="7"/>
                  <a:pt x="480" y="7"/>
                  <a:pt x="480" y="7"/>
                </a:cubicBezTo>
                <a:cubicBezTo>
                  <a:pt x="488" y="6"/>
                  <a:pt x="488" y="6"/>
                  <a:pt x="488" y="6"/>
                </a:cubicBezTo>
                <a:cubicBezTo>
                  <a:pt x="488" y="8"/>
                  <a:pt x="488" y="8"/>
                  <a:pt x="488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6" y="9"/>
                  <a:pt x="496" y="9"/>
                  <a:pt x="496" y="9"/>
                </a:cubicBezTo>
                <a:cubicBezTo>
                  <a:pt x="500" y="9"/>
                  <a:pt x="500" y="9"/>
                  <a:pt x="500" y="9"/>
                </a:cubicBezTo>
                <a:cubicBezTo>
                  <a:pt x="504" y="9"/>
                  <a:pt x="504" y="9"/>
                  <a:pt x="504" y="9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5" y="10"/>
                  <a:pt x="505" y="10"/>
                  <a:pt x="505" y="10"/>
                </a:cubicBezTo>
                <a:cubicBezTo>
                  <a:pt x="511" y="7"/>
                  <a:pt x="511" y="7"/>
                  <a:pt x="511" y="7"/>
                </a:cubicBezTo>
                <a:cubicBezTo>
                  <a:pt x="512" y="11"/>
                  <a:pt x="512" y="11"/>
                  <a:pt x="512" y="11"/>
                </a:cubicBezTo>
                <a:cubicBezTo>
                  <a:pt x="517" y="10"/>
                  <a:pt x="517" y="10"/>
                  <a:pt x="517" y="10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20" y="11"/>
                  <a:pt x="522" y="11"/>
                  <a:pt x="524" y="11"/>
                </a:cubicBezTo>
                <a:cubicBezTo>
                  <a:pt x="524" y="10"/>
                  <a:pt x="524" y="10"/>
                  <a:pt x="524" y="10"/>
                </a:cubicBezTo>
                <a:cubicBezTo>
                  <a:pt x="551" y="13"/>
                  <a:pt x="551" y="13"/>
                  <a:pt x="551" y="13"/>
                </a:cubicBezTo>
                <a:cubicBezTo>
                  <a:pt x="552" y="11"/>
                  <a:pt x="552" y="11"/>
                  <a:pt x="552" y="11"/>
                </a:cubicBezTo>
                <a:cubicBezTo>
                  <a:pt x="555" y="11"/>
                  <a:pt x="555" y="11"/>
                  <a:pt x="555" y="11"/>
                </a:cubicBezTo>
                <a:cubicBezTo>
                  <a:pt x="555" y="9"/>
                  <a:pt x="555" y="9"/>
                  <a:pt x="555" y="9"/>
                </a:cubicBezTo>
                <a:cubicBezTo>
                  <a:pt x="569" y="9"/>
                  <a:pt x="569" y="9"/>
                  <a:pt x="569" y="9"/>
                </a:cubicBezTo>
                <a:cubicBezTo>
                  <a:pt x="569" y="11"/>
                  <a:pt x="569" y="11"/>
                  <a:pt x="569" y="11"/>
                </a:cubicBezTo>
                <a:cubicBezTo>
                  <a:pt x="575" y="11"/>
                  <a:pt x="575" y="11"/>
                  <a:pt x="575" y="11"/>
                </a:cubicBezTo>
                <a:cubicBezTo>
                  <a:pt x="575" y="13"/>
                  <a:pt x="575" y="13"/>
                  <a:pt x="575" y="13"/>
                </a:cubicBezTo>
                <a:cubicBezTo>
                  <a:pt x="576" y="13"/>
                  <a:pt x="576" y="13"/>
                  <a:pt x="576" y="13"/>
                </a:cubicBezTo>
                <a:cubicBezTo>
                  <a:pt x="576" y="9"/>
                  <a:pt x="576" y="9"/>
                  <a:pt x="576" y="9"/>
                </a:cubicBezTo>
                <a:cubicBezTo>
                  <a:pt x="583" y="11"/>
                  <a:pt x="583" y="11"/>
                  <a:pt x="583" y="11"/>
                </a:cubicBezTo>
                <a:cubicBezTo>
                  <a:pt x="583" y="6"/>
                  <a:pt x="583" y="6"/>
                  <a:pt x="583" y="6"/>
                </a:cubicBezTo>
                <a:cubicBezTo>
                  <a:pt x="591" y="9"/>
                  <a:pt x="591" y="9"/>
                  <a:pt x="591" y="9"/>
                </a:cubicBezTo>
                <a:cubicBezTo>
                  <a:pt x="593" y="9"/>
                  <a:pt x="593" y="9"/>
                  <a:pt x="593" y="9"/>
                </a:cubicBezTo>
                <a:cubicBezTo>
                  <a:pt x="593" y="8"/>
                  <a:pt x="593" y="8"/>
                  <a:pt x="593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8" y="8"/>
                  <a:pt x="608" y="8"/>
                  <a:pt x="609" y="8"/>
                </a:cubicBezTo>
                <a:cubicBezTo>
                  <a:pt x="612" y="8"/>
                  <a:pt x="612" y="8"/>
                  <a:pt x="612" y="8"/>
                </a:cubicBezTo>
                <a:cubicBezTo>
                  <a:pt x="612" y="8"/>
                  <a:pt x="613" y="8"/>
                  <a:pt x="613" y="8"/>
                </a:cubicBezTo>
                <a:cubicBezTo>
                  <a:pt x="614" y="8"/>
                  <a:pt x="614" y="8"/>
                  <a:pt x="614" y="8"/>
                </a:cubicBezTo>
                <a:cubicBezTo>
                  <a:pt x="614" y="8"/>
                  <a:pt x="615" y="8"/>
                  <a:pt x="615" y="8"/>
                </a:cubicBezTo>
                <a:cubicBezTo>
                  <a:pt x="616" y="8"/>
                  <a:pt x="617" y="8"/>
                  <a:pt x="618" y="9"/>
                </a:cubicBezTo>
                <a:cubicBezTo>
                  <a:pt x="624" y="7"/>
                  <a:pt x="624" y="7"/>
                  <a:pt x="62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29" y="8"/>
                  <a:pt x="629" y="8"/>
                  <a:pt x="629" y="8"/>
                </a:cubicBezTo>
                <a:cubicBezTo>
                  <a:pt x="630" y="11"/>
                  <a:pt x="630" y="11"/>
                  <a:pt x="630" y="11"/>
                </a:cubicBezTo>
                <a:cubicBezTo>
                  <a:pt x="637" y="8"/>
                  <a:pt x="637" y="8"/>
                  <a:pt x="637" y="8"/>
                </a:cubicBezTo>
                <a:cubicBezTo>
                  <a:pt x="637" y="12"/>
                  <a:pt x="637" y="12"/>
                  <a:pt x="637" y="12"/>
                </a:cubicBezTo>
                <a:cubicBezTo>
                  <a:pt x="646" y="12"/>
                  <a:pt x="646" y="12"/>
                  <a:pt x="646" y="12"/>
                </a:cubicBezTo>
                <a:cubicBezTo>
                  <a:pt x="646" y="13"/>
                  <a:pt x="646" y="13"/>
                  <a:pt x="646" y="13"/>
                </a:cubicBezTo>
                <a:cubicBezTo>
                  <a:pt x="653" y="14"/>
                  <a:pt x="653" y="14"/>
                  <a:pt x="653" y="14"/>
                </a:cubicBezTo>
                <a:cubicBezTo>
                  <a:pt x="653" y="13"/>
                  <a:pt x="653" y="13"/>
                  <a:pt x="653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64" y="12"/>
                  <a:pt x="664" y="12"/>
                  <a:pt x="664" y="12"/>
                </a:cubicBezTo>
                <a:cubicBezTo>
                  <a:pt x="664" y="12"/>
                  <a:pt x="665" y="12"/>
                  <a:pt x="665" y="12"/>
                </a:cubicBezTo>
                <a:cubicBezTo>
                  <a:pt x="668" y="12"/>
                  <a:pt x="668" y="12"/>
                  <a:pt x="668" y="12"/>
                </a:cubicBezTo>
                <a:cubicBezTo>
                  <a:pt x="669" y="13"/>
                  <a:pt x="669" y="13"/>
                  <a:pt x="669" y="13"/>
                </a:cubicBezTo>
                <a:cubicBezTo>
                  <a:pt x="670" y="13"/>
                  <a:pt x="670" y="13"/>
                  <a:pt x="670" y="13"/>
                </a:cubicBezTo>
                <a:cubicBezTo>
                  <a:pt x="670" y="11"/>
                  <a:pt x="670" y="11"/>
                  <a:pt x="670" y="11"/>
                </a:cubicBezTo>
                <a:cubicBezTo>
                  <a:pt x="672" y="11"/>
                  <a:pt x="672" y="11"/>
                  <a:pt x="672" y="11"/>
                </a:cubicBezTo>
                <a:cubicBezTo>
                  <a:pt x="672" y="7"/>
                  <a:pt x="672" y="7"/>
                  <a:pt x="672" y="7"/>
                </a:cubicBezTo>
                <a:cubicBezTo>
                  <a:pt x="680" y="10"/>
                  <a:pt x="680" y="10"/>
                  <a:pt x="680" y="10"/>
                </a:cubicBezTo>
                <a:cubicBezTo>
                  <a:pt x="681" y="10"/>
                  <a:pt x="681" y="10"/>
                  <a:pt x="682" y="10"/>
                </a:cubicBezTo>
                <a:cubicBezTo>
                  <a:pt x="693" y="8"/>
                  <a:pt x="693" y="8"/>
                  <a:pt x="693" y="8"/>
                </a:cubicBezTo>
                <a:cubicBezTo>
                  <a:pt x="693" y="7"/>
                  <a:pt x="693" y="7"/>
                  <a:pt x="693" y="7"/>
                </a:cubicBezTo>
                <a:cubicBezTo>
                  <a:pt x="696" y="8"/>
                  <a:pt x="696" y="8"/>
                  <a:pt x="696" y="8"/>
                </a:cubicBezTo>
                <a:cubicBezTo>
                  <a:pt x="699" y="7"/>
                  <a:pt x="699" y="7"/>
                  <a:pt x="699" y="7"/>
                </a:cubicBezTo>
                <a:cubicBezTo>
                  <a:pt x="699" y="8"/>
                  <a:pt x="699" y="8"/>
                  <a:pt x="699" y="8"/>
                </a:cubicBezTo>
                <a:cubicBezTo>
                  <a:pt x="706" y="10"/>
                  <a:pt x="706" y="10"/>
                  <a:pt x="706" y="10"/>
                </a:cubicBezTo>
                <a:cubicBezTo>
                  <a:pt x="706" y="9"/>
                  <a:pt x="706" y="9"/>
                  <a:pt x="706" y="9"/>
                </a:cubicBezTo>
                <a:cubicBezTo>
                  <a:pt x="710" y="9"/>
                  <a:pt x="710" y="9"/>
                  <a:pt x="710" y="9"/>
                </a:cubicBezTo>
                <a:cubicBezTo>
                  <a:pt x="710" y="8"/>
                  <a:pt x="710" y="8"/>
                  <a:pt x="710" y="8"/>
                </a:cubicBezTo>
                <a:cubicBezTo>
                  <a:pt x="723" y="8"/>
                  <a:pt x="723" y="8"/>
                  <a:pt x="723" y="8"/>
                </a:cubicBezTo>
                <a:cubicBezTo>
                  <a:pt x="730" y="7"/>
                  <a:pt x="730" y="7"/>
                  <a:pt x="730" y="7"/>
                </a:cubicBezTo>
                <a:cubicBezTo>
                  <a:pt x="730" y="9"/>
                  <a:pt x="730" y="9"/>
                  <a:pt x="730" y="9"/>
                </a:cubicBezTo>
                <a:cubicBezTo>
                  <a:pt x="732" y="9"/>
                  <a:pt x="732" y="9"/>
                  <a:pt x="732" y="9"/>
                </a:cubicBezTo>
                <a:cubicBezTo>
                  <a:pt x="733" y="11"/>
                  <a:pt x="733" y="11"/>
                  <a:pt x="733" y="11"/>
                </a:cubicBezTo>
                <a:cubicBezTo>
                  <a:pt x="738" y="12"/>
                  <a:pt x="738" y="12"/>
                  <a:pt x="738" y="12"/>
                </a:cubicBezTo>
                <a:cubicBezTo>
                  <a:pt x="738" y="10"/>
                  <a:pt x="738" y="10"/>
                  <a:pt x="738" y="10"/>
                </a:cubicBezTo>
                <a:cubicBezTo>
                  <a:pt x="746" y="12"/>
                  <a:pt x="746" y="12"/>
                  <a:pt x="746" y="12"/>
                </a:cubicBezTo>
                <a:cubicBezTo>
                  <a:pt x="747" y="11"/>
                  <a:pt x="747" y="11"/>
                  <a:pt x="747" y="11"/>
                </a:cubicBezTo>
                <a:cubicBezTo>
                  <a:pt x="749" y="10"/>
                  <a:pt x="749" y="10"/>
                  <a:pt x="749" y="10"/>
                </a:cubicBezTo>
                <a:cubicBezTo>
                  <a:pt x="752" y="8"/>
                  <a:pt x="757" y="9"/>
                  <a:pt x="761" y="10"/>
                </a:cubicBezTo>
                <a:cubicBezTo>
                  <a:pt x="761" y="9"/>
                  <a:pt x="761" y="9"/>
                  <a:pt x="761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4" y="7"/>
                  <a:pt x="774" y="7"/>
                  <a:pt x="774" y="7"/>
                </a:cubicBezTo>
                <a:cubicBezTo>
                  <a:pt x="777" y="8"/>
                  <a:pt x="777" y="8"/>
                  <a:pt x="777" y="8"/>
                </a:cubicBezTo>
                <a:cubicBezTo>
                  <a:pt x="777" y="7"/>
                  <a:pt x="777" y="7"/>
                  <a:pt x="777" y="7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0"/>
                  <a:pt x="782" y="0"/>
                  <a:pt x="782" y="0"/>
                </a:cubicBezTo>
                <a:cubicBezTo>
                  <a:pt x="791" y="5"/>
                  <a:pt x="791" y="5"/>
                  <a:pt x="791" y="5"/>
                </a:cubicBezTo>
                <a:cubicBezTo>
                  <a:pt x="791" y="6"/>
                  <a:pt x="792" y="6"/>
                  <a:pt x="793" y="7"/>
                </a:cubicBezTo>
                <a:cubicBezTo>
                  <a:pt x="799" y="7"/>
                  <a:pt x="799" y="7"/>
                  <a:pt x="799" y="7"/>
                </a:cubicBezTo>
                <a:cubicBezTo>
                  <a:pt x="799" y="8"/>
                  <a:pt x="799" y="8"/>
                  <a:pt x="799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17" y="5"/>
                  <a:pt x="817" y="5"/>
                  <a:pt x="817" y="5"/>
                </a:cubicBezTo>
                <a:cubicBezTo>
                  <a:pt x="818" y="7"/>
                  <a:pt x="818" y="7"/>
                  <a:pt x="818" y="7"/>
                </a:cubicBezTo>
                <a:cubicBezTo>
                  <a:pt x="818" y="7"/>
                  <a:pt x="819" y="7"/>
                  <a:pt x="820" y="7"/>
                </a:cubicBezTo>
                <a:cubicBezTo>
                  <a:pt x="822" y="7"/>
                  <a:pt x="822" y="7"/>
                  <a:pt x="822" y="7"/>
                </a:cubicBezTo>
                <a:cubicBezTo>
                  <a:pt x="826" y="8"/>
                  <a:pt x="826" y="8"/>
                  <a:pt x="826" y="8"/>
                </a:cubicBezTo>
                <a:cubicBezTo>
                  <a:pt x="826" y="10"/>
                  <a:pt x="826" y="10"/>
                  <a:pt x="826" y="10"/>
                </a:cubicBezTo>
                <a:cubicBezTo>
                  <a:pt x="830" y="11"/>
                  <a:pt x="830" y="11"/>
                  <a:pt x="830" y="11"/>
                </a:cubicBezTo>
                <a:cubicBezTo>
                  <a:pt x="836" y="8"/>
                  <a:pt x="836" y="8"/>
                  <a:pt x="836" y="8"/>
                </a:cubicBezTo>
                <a:cubicBezTo>
                  <a:pt x="836" y="12"/>
                  <a:pt x="836" y="12"/>
                  <a:pt x="836" y="12"/>
                </a:cubicBezTo>
                <a:cubicBezTo>
                  <a:pt x="839" y="12"/>
                  <a:pt x="841" y="11"/>
                  <a:pt x="842" y="10"/>
                </a:cubicBezTo>
                <a:cubicBezTo>
                  <a:pt x="844" y="9"/>
                  <a:pt x="844" y="9"/>
                  <a:pt x="844" y="9"/>
                </a:cubicBezTo>
                <a:cubicBezTo>
                  <a:pt x="848" y="10"/>
                  <a:pt x="848" y="10"/>
                  <a:pt x="848" y="10"/>
                </a:cubicBezTo>
                <a:cubicBezTo>
                  <a:pt x="849" y="10"/>
                  <a:pt x="850" y="10"/>
                  <a:pt x="851" y="9"/>
                </a:cubicBezTo>
                <a:cubicBezTo>
                  <a:pt x="853" y="8"/>
                  <a:pt x="854" y="8"/>
                  <a:pt x="856" y="7"/>
                </a:cubicBezTo>
                <a:cubicBezTo>
                  <a:pt x="858" y="0"/>
                  <a:pt x="858" y="0"/>
                  <a:pt x="858" y="0"/>
                </a:cubicBezTo>
                <a:cubicBezTo>
                  <a:pt x="864" y="2"/>
                  <a:pt x="864" y="2"/>
                  <a:pt x="864" y="2"/>
                </a:cubicBezTo>
                <a:cubicBezTo>
                  <a:pt x="865" y="3"/>
                  <a:pt x="869" y="4"/>
                  <a:pt x="870" y="7"/>
                </a:cubicBezTo>
                <a:cubicBezTo>
                  <a:pt x="873" y="7"/>
                  <a:pt x="873" y="7"/>
                  <a:pt x="873" y="7"/>
                </a:cubicBezTo>
                <a:cubicBezTo>
                  <a:pt x="873" y="8"/>
                  <a:pt x="873" y="8"/>
                  <a:pt x="873" y="8"/>
                </a:cubicBezTo>
                <a:cubicBezTo>
                  <a:pt x="879" y="6"/>
                  <a:pt x="879" y="6"/>
                  <a:pt x="879" y="6"/>
                </a:cubicBezTo>
                <a:cubicBezTo>
                  <a:pt x="879" y="9"/>
                  <a:pt x="879" y="9"/>
                  <a:pt x="879" y="9"/>
                </a:cubicBezTo>
                <a:cubicBezTo>
                  <a:pt x="881" y="9"/>
                  <a:pt x="881" y="9"/>
                  <a:pt x="881" y="9"/>
                </a:cubicBezTo>
                <a:cubicBezTo>
                  <a:pt x="881" y="11"/>
                  <a:pt x="881" y="11"/>
                  <a:pt x="881" y="11"/>
                </a:cubicBezTo>
                <a:cubicBezTo>
                  <a:pt x="893" y="12"/>
                  <a:pt x="893" y="12"/>
                  <a:pt x="893" y="12"/>
                </a:cubicBezTo>
                <a:cubicBezTo>
                  <a:pt x="897" y="11"/>
                  <a:pt x="897" y="11"/>
                  <a:pt x="897" y="11"/>
                </a:cubicBezTo>
                <a:cubicBezTo>
                  <a:pt x="898" y="11"/>
                  <a:pt x="898" y="11"/>
                  <a:pt x="899" y="11"/>
                </a:cubicBezTo>
                <a:cubicBezTo>
                  <a:pt x="902" y="11"/>
                  <a:pt x="902" y="11"/>
                  <a:pt x="902" y="11"/>
                </a:cubicBezTo>
                <a:cubicBezTo>
                  <a:pt x="903" y="12"/>
                  <a:pt x="903" y="12"/>
                  <a:pt x="903" y="12"/>
                </a:cubicBezTo>
                <a:cubicBezTo>
                  <a:pt x="905" y="12"/>
                  <a:pt x="905" y="12"/>
                  <a:pt x="905" y="12"/>
                </a:cubicBezTo>
                <a:cubicBezTo>
                  <a:pt x="907" y="11"/>
                  <a:pt x="907" y="11"/>
                  <a:pt x="907" y="11"/>
                </a:cubicBezTo>
                <a:cubicBezTo>
                  <a:pt x="910" y="10"/>
                  <a:pt x="912" y="10"/>
                  <a:pt x="915" y="10"/>
                </a:cubicBezTo>
                <a:cubicBezTo>
                  <a:pt x="918" y="10"/>
                  <a:pt x="921" y="10"/>
                  <a:pt x="923" y="11"/>
                </a:cubicBezTo>
                <a:cubicBezTo>
                  <a:pt x="924" y="11"/>
                  <a:pt x="925" y="11"/>
                  <a:pt x="926" y="11"/>
                </a:cubicBezTo>
                <a:cubicBezTo>
                  <a:pt x="926" y="9"/>
                  <a:pt x="926" y="9"/>
                  <a:pt x="926" y="9"/>
                </a:cubicBezTo>
                <a:cubicBezTo>
                  <a:pt x="934" y="8"/>
                  <a:pt x="934" y="8"/>
                  <a:pt x="934" y="8"/>
                </a:cubicBezTo>
                <a:cubicBezTo>
                  <a:pt x="934" y="7"/>
                  <a:pt x="934" y="7"/>
                  <a:pt x="934" y="7"/>
                </a:cubicBezTo>
                <a:cubicBezTo>
                  <a:pt x="937" y="7"/>
                  <a:pt x="937" y="7"/>
                  <a:pt x="937" y="7"/>
                </a:cubicBezTo>
                <a:cubicBezTo>
                  <a:pt x="941" y="6"/>
                  <a:pt x="941" y="6"/>
                  <a:pt x="941" y="6"/>
                </a:cubicBezTo>
                <a:cubicBezTo>
                  <a:pt x="941" y="7"/>
                  <a:pt x="941" y="7"/>
                  <a:pt x="941" y="7"/>
                </a:cubicBezTo>
                <a:cubicBezTo>
                  <a:pt x="947" y="7"/>
                  <a:pt x="947" y="7"/>
                  <a:pt x="947" y="7"/>
                </a:cubicBezTo>
                <a:cubicBezTo>
                  <a:pt x="947" y="8"/>
                  <a:pt x="947" y="8"/>
                  <a:pt x="947" y="8"/>
                </a:cubicBezTo>
                <a:cubicBezTo>
                  <a:pt x="953" y="6"/>
                  <a:pt x="953" y="6"/>
                  <a:pt x="953" y="6"/>
                </a:cubicBezTo>
                <a:cubicBezTo>
                  <a:pt x="953" y="9"/>
                  <a:pt x="953" y="9"/>
                  <a:pt x="953" y="9"/>
                </a:cubicBezTo>
                <a:cubicBezTo>
                  <a:pt x="954" y="9"/>
                  <a:pt x="954" y="9"/>
                  <a:pt x="954" y="9"/>
                </a:cubicBezTo>
                <a:cubicBezTo>
                  <a:pt x="955" y="9"/>
                  <a:pt x="955" y="9"/>
                  <a:pt x="956" y="9"/>
                </a:cubicBezTo>
                <a:cubicBezTo>
                  <a:pt x="957" y="8"/>
                  <a:pt x="957" y="8"/>
                  <a:pt x="957" y="8"/>
                </a:cubicBezTo>
                <a:cubicBezTo>
                  <a:pt x="957" y="7"/>
                  <a:pt x="957" y="7"/>
                  <a:pt x="957" y="7"/>
                </a:cubicBezTo>
                <a:cubicBezTo>
                  <a:pt x="970" y="7"/>
                  <a:pt x="970" y="7"/>
                  <a:pt x="970" y="7"/>
                </a:cubicBezTo>
                <a:cubicBezTo>
                  <a:pt x="970" y="8"/>
                  <a:pt x="970" y="8"/>
                  <a:pt x="970" y="8"/>
                </a:cubicBezTo>
                <a:cubicBezTo>
                  <a:pt x="971" y="8"/>
                  <a:pt x="971" y="8"/>
                  <a:pt x="971" y="8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4"/>
                  <a:pt x="977" y="4"/>
                  <a:pt x="977" y="4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4" y="8"/>
                  <a:pt x="984" y="8"/>
                  <a:pt x="984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1012" y="8"/>
                  <a:pt x="1012" y="8"/>
                  <a:pt x="1012" y="8"/>
                </a:cubicBezTo>
                <a:cubicBezTo>
                  <a:pt x="1019" y="6"/>
                  <a:pt x="1019" y="6"/>
                  <a:pt x="1019" y="6"/>
                </a:cubicBezTo>
                <a:cubicBezTo>
                  <a:pt x="1019" y="10"/>
                  <a:pt x="1019" y="10"/>
                  <a:pt x="1019" y="10"/>
                </a:cubicBezTo>
                <a:cubicBezTo>
                  <a:pt x="1024" y="11"/>
                  <a:pt x="1024" y="11"/>
                  <a:pt x="1024" y="11"/>
                </a:cubicBezTo>
                <a:cubicBezTo>
                  <a:pt x="1024" y="9"/>
                  <a:pt x="1024" y="9"/>
                  <a:pt x="1024" y="9"/>
                </a:cubicBezTo>
                <a:cubicBezTo>
                  <a:pt x="1030" y="11"/>
                  <a:pt x="1030" y="11"/>
                  <a:pt x="1030" y="11"/>
                </a:cubicBezTo>
                <a:cubicBezTo>
                  <a:pt x="1032" y="11"/>
                  <a:pt x="1032" y="11"/>
                  <a:pt x="1032" y="11"/>
                </a:cubicBezTo>
                <a:cubicBezTo>
                  <a:pt x="1032" y="8"/>
                  <a:pt x="1032" y="8"/>
                  <a:pt x="1032" y="8"/>
                </a:cubicBezTo>
                <a:cubicBezTo>
                  <a:pt x="1055" y="12"/>
                  <a:pt x="1055" y="12"/>
                  <a:pt x="1055" y="12"/>
                </a:cubicBezTo>
                <a:cubicBezTo>
                  <a:pt x="1059" y="12"/>
                  <a:pt x="1059" y="12"/>
                  <a:pt x="1059" y="12"/>
                </a:cubicBezTo>
                <a:cubicBezTo>
                  <a:pt x="1059" y="11"/>
                  <a:pt x="1059" y="11"/>
                  <a:pt x="1059" y="11"/>
                </a:cubicBezTo>
                <a:cubicBezTo>
                  <a:pt x="1072" y="11"/>
                  <a:pt x="1072" y="11"/>
                  <a:pt x="1072" y="11"/>
                </a:cubicBezTo>
                <a:cubicBezTo>
                  <a:pt x="1072" y="13"/>
                  <a:pt x="1072" y="13"/>
                  <a:pt x="1072" y="13"/>
                </a:cubicBezTo>
                <a:cubicBezTo>
                  <a:pt x="1073" y="13"/>
                  <a:pt x="1074" y="13"/>
                  <a:pt x="1074" y="13"/>
                </a:cubicBezTo>
                <a:cubicBezTo>
                  <a:pt x="1078" y="13"/>
                  <a:pt x="1080" y="12"/>
                  <a:pt x="1081" y="12"/>
                </a:cubicBezTo>
                <a:cubicBezTo>
                  <a:pt x="1083" y="8"/>
                  <a:pt x="1083" y="8"/>
                  <a:pt x="1083" y="8"/>
                </a:cubicBezTo>
                <a:cubicBezTo>
                  <a:pt x="1103" y="10"/>
                  <a:pt x="1103" y="10"/>
                  <a:pt x="1103" y="10"/>
                </a:cubicBezTo>
                <a:cubicBezTo>
                  <a:pt x="1103" y="11"/>
                  <a:pt x="1103" y="11"/>
                  <a:pt x="1103" y="11"/>
                </a:cubicBezTo>
                <a:cubicBezTo>
                  <a:pt x="1114" y="11"/>
                  <a:pt x="1114" y="11"/>
                  <a:pt x="1114" y="11"/>
                </a:cubicBezTo>
                <a:cubicBezTo>
                  <a:pt x="1114" y="12"/>
                  <a:pt x="1114" y="12"/>
                  <a:pt x="111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7" y="12"/>
                  <a:pt x="1127" y="12"/>
                  <a:pt x="1127" y="12"/>
                </a:cubicBezTo>
                <a:cubicBezTo>
                  <a:pt x="1127" y="11"/>
                  <a:pt x="1127" y="11"/>
                  <a:pt x="1127" y="11"/>
                </a:cubicBezTo>
                <a:cubicBezTo>
                  <a:pt x="1140" y="11"/>
                  <a:pt x="1140" y="11"/>
                  <a:pt x="1140" y="11"/>
                </a:cubicBezTo>
                <a:cubicBezTo>
                  <a:pt x="1140" y="12"/>
                  <a:pt x="1140" y="12"/>
                  <a:pt x="1140" y="12"/>
                </a:cubicBezTo>
                <a:cubicBezTo>
                  <a:pt x="1151" y="12"/>
                  <a:pt x="1151" y="12"/>
                  <a:pt x="1151" y="12"/>
                </a:cubicBezTo>
                <a:cubicBezTo>
                  <a:pt x="1151" y="11"/>
                  <a:pt x="1151" y="11"/>
                  <a:pt x="1151" y="11"/>
                </a:cubicBezTo>
                <a:cubicBezTo>
                  <a:pt x="1156" y="11"/>
                  <a:pt x="1156" y="11"/>
                  <a:pt x="1156" y="11"/>
                </a:cubicBezTo>
                <a:cubicBezTo>
                  <a:pt x="1160" y="10"/>
                  <a:pt x="1160" y="10"/>
                  <a:pt x="1160" y="10"/>
                </a:cubicBezTo>
                <a:cubicBezTo>
                  <a:pt x="1163" y="9"/>
                  <a:pt x="1167" y="10"/>
                  <a:pt x="1172" y="12"/>
                </a:cubicBezTo>
                <a:cubicBezTo>
                  <a:pt x="1172" y="12"/>
                  <a:pt x="1172" y="12"/>
                  <a:pt x="1172" y="12"/>
                </a:cubicBezTo>
                <a:cubicBezTo>
                  <a:pt x="1188" y="12"/>
                  <a:pt x="1188" y="12"/>
                  <a:pt x="1188" y="12"/>
                </a:cubicBezTo>
                <a:cubicBezTo>
                  <a:pt x="1188" y="11"/>
                  <a:pt x="1188" y="11"/>
                  <a:pt x="1188" y="11"/>
                </a:cubicBezTo>
                <a:cubicBezTo>
                  <a:pt x="1190" y="10"/>
                  <a:pt x="1190" y="10"/>
                  <a:pt x="1190" y="10"/>
                </a:cubicBezTo>
                <a:cubicBezTo>
                  <a:pt x="1194" y="8"/>
                  <a:pt x="1199" y="9"/>
                  <a:pt x="1204" y="10"/>
                </a:cubicBezTo>
                <a:cubicBezTo>
                  <a:pt x="1204" y="9"/>
                  <a:pt x="1204" y="9"/>
                  <a:pt x="1204" y="9"/>
                </a:cubicBezTo>
                <a:cubicBezTo>
                  <a:pt x="1207" y="9"/>
                  <a:pt x="1207" y="9"/>
                  <a:pt x="1207" y="9"/>
                </a:cubicBezTo>
                <a:cubicBezTo>
                  <a:pt x="1207" y="8"/>
                  <a:pt x="1207" y="8"/>
                  <a:pt x="1207" y="8"/>
                </a:cubicBezTo>
                <a:cubicBezTo>
                  <a:pt x="1211" y="8"/>
                  <a:pt x="1211" y="8"/>
                  <a:pt x="1211" y="8"/>
                </a:cubicBezTo>
                <a:cubicBezTo>
                  <a:pt x="1211" y="7"/>
                  <a:pt x="1211" y="7"/>
                  <a:pt x="1211" y="7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8"/>
                  <a:pt x="1224" y="8"/>
                  <a:pt x="1224" y="8"/>
                </a:cubicBezTo>
                <a:cubicBezTo>
                  <a:pt x="1225" y="8"/>
                  <a:pt x="1225" y="8"/>
                  <a:pt x="1225" y="8"/>
                </a:cubicBezTo>
                <a:cubicBezTo>
                  <a:pt x="1226" y="8"/>
                  <a:pt x="1227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34" y="9"/>
                  <a:pt x="1234" y="9"/>
                  <a:pt x="1234" y="9"/>
                </a:cubicBezTo>
                <a:cubicBezTo>
                  <a:pt x="1240" y="9"/>
                  <a:pt x="1240" y="9"/>
                  <a:pt x="1240" y="9"/>
                </a:cubicBezTo>
                <a:cubicBezTo>
                  <a:pt x="1240" y="11"/>
                  <a:pt x="1240" y="11"/>
                  <a:pt x="1240" y="11"/>
                </a:cubicBezTo>
                <a:cubicBezTo>
                  <a:pt x="1246" y="11"/>
                  <a:pt x="1246" y="11"/>
                  <a:pt x="1246" y="11"/>
                </a:cubicBezTo>
                <a:cubicBezTo>
                  <a:pt x="1246" y="12"/>
                  <a:pt x="1246" y="12"/>
                  <a:pt x="1246" y="12"/>
                </a:cubicBezTo>
                <a:cubicBezTo>
                  <a:pt x="1251" y="12"/>
                  <a:pt x="1251" y="12"/>
                  <a:pt x="1251" y="12"/>
                </a:cubicBezTo>
                <a:cubicBezTo>
                  <a:pt x="1251" y="11"/>
                  <a:pt x="1251" y="11"/>
                  <a:pt x="1251" y="11"/>
                </a:cubicBezTo>
                <a:cubicBezTo>
                  <a:pt x="1256" y="11"/>
                  <a:pt x="1256" y="11"/>
                  <a:pt x="1256" y="11"/>
                </a:cubicBezTo>
                <a:cubicBezTo>
                  <a:pt x="1257" y="9"/>
                  <a:pt x="1257" y="9"/>
                  <a:pt x="1257" y="9"/>
                </a:cubicBezTo>
                <a:cubicBezTo>
                  <a:pt x="1259" y="9"/>
                  <a:pt x="1259" y="9"/>
                  <a:pt x="1259" y="9"/>
                </a:cubicBezTo>
                <a:cubicBezTo>
                  <a:pt x="1260" y="8"/>
                  <a:pt x="1261" y="8"/>
                  <a:pt x="1262" y="8"/>
                </a:cubicBezTo>
                <a:cubicBezTo>
                  <a:pt x="1263" y="8"/>
                  <a:pt x="1264" y="8"/>
                  <a:pt x="1266" y="10"/>
                </a:cubicBezTo>
                <a:cubicBezTo>
                  <a:pt x="1267" y="10"/>
                  <a:pt x="1267" y="9"/>
                  <a:pt x="1268" y="9"/>
                </a:cubicBezTo>
                <a:cubicBezTo>
                  <a:pt x="1269" y="9"/>
                  <a:pt x="1270" y="9"/>
                  <a:pt x="1271" y="8"/>
                </a:cubicBezTo>
                <a:cubicBezTo>
                  <a:pt x="1278" y="7"/>
                  <a:pt x="1278" y="7"/>
                  <a:pt x="1278" y="7"/>
                </a:cubicBezTo>
                <a:cubicBezTo>
                  <a:pt x="1278" y="10"/>
                  <a:pt x="1278" y="10"/>
                  <a:pt x="1278" y="10"/>
                </a:cubicBezTo>
                <a:cubicBezTo>
                  <a:pt x="1280" y="10"/>
                  <a:pt x="1283" y="10"/>
                  <a:pt x="1285" y="10"/>
                </a:cubicBezTo>
                <a:cubicBezTo>
                  <a:pt x="1287" y="10"/>
                  <a:pt x="1288" y="10"/>
                  <a:pt x="1290" y="10"/>
                </a:cubicBezTo>
                <a:cubicBezTo>
                  <a:pt x="1294" y="10"/>
                  <a:pt x="1296" y="10"/>
                  <a:pt x="1299" y="10"/>
                </a:cubicBezTo>
                <a:cubicBezTo>
                  <a:pt x="1300" y="9"/>
                  <a:pt x="1300" y="9"/>
                  <a:pt x="1300" y="9"/>
                </a:cubicBezTo>
                <a:cubicBezTo>
                  <a:pt x="1316" y="9"/>
                  <a:pt x="1316" y="9"/>
                  <a:pt x="1316" y="9"/>
                </a:cubicBezTo>
                <a:cubicBezTo>
                  <a:pt x="1330" y="5"/>
                  <a:pt x="1330" y="5"/>
                  <a:pt x="1330" y="5"/>
                </a:cubicBezTo>
                <a:cubicBezTo>
                  <a:pt x="1330" y="9"/>
                  <a:pt x="1330" y="9"/>
                  <a:pt x="1330" y="9"/>
                </a:cubicBezTo>
                <a:cubicBezTo>
                  <a:pt x="1350" y="14"/>
                  <a:pt x="1350" y="14"/>
                  <a:pt x="1350" y="14"/>
                </a:cubicBezTo>
                <a:cubicBezTo>
                  <a:pt x="1352" y="13"/>
                  <a:pt x="1353" y="13"/>
                  <a:pt x="1355" y="13"/>
                </a:cubicBezTo>
                <a:cubicBezTo>
                  <a:pt x="1358" y="14"/>
                  <a:pt x="1358" y="14"/>
                  <a:pt x="1358" y="14"/>
                </a:cubicBezTo>
                <a:cubicBezTo>
                  <a:pt x="1360" y="11"/>
                  <a:pt x="1360" y="11"/>
                  <a:pt x="1360" y="11"/>
                </a:cubicBezTo>
                <a:cubicBezTo>
                  <a:pt x="1366" y="11"/>
                  <a:pt x="1366" y="11"/>
                  <a:pt x="1366" y="11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8" y="12"/>
                  <a:pt x="1369" y="12"/>
                </a:cubicBezTo>
                <a:cubicBezTo>
                  <a:pt x="1370" y="12"/>
                  <a:pt x="1371" y="12"/>
                  <a:pt x="1372" y="12"/>
                </a:cubicBezTo>
                <a:cubicBezTo>
                  <a:pt x="1374" y="12"/>
                  <a:pt x="1376" y="12"/>
                  <a:pt x="1378" y="12"/>
                </a:cubicBezTo>
                <a:cubicBezTo>
                  <a:pt x="1378" y="8"/>
                  <a:pt x="1378" y="8"/>
                  <a:pt x="1378" y="8"/>
                </a:cubicBezTo>
                <a:cubicBezTo>
                  <a:pt x="1383" y="10"/>
                  <a:pt x="1383" y="10"/>
                  <a:pt x="1383" y="10"/>
                </a:cubicBezTo>
                <a:cubicBezTo>
                  <a:pt x="1404" y="13"/>
                  <a:pt x="1404" y="13"/>
                  <a:pt x="1404" y="13"/>
                </a:cubicBezTo>
                <a:cubicBezTo>
                  <a:pt x="1416" y="11"/>
                  <a:pt x="1416" y="11"/>
                  <a:pt x="1416" y="11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20" y="12"/>
                  <a:pt x="1420" y="12"/>
                  <a:pt x="1420" y="12"/>
                </a:cubicBezTo>
                <a:cubicBezTo>
                  <a:pt x="1420" y="11"/>
                  <a:pt x="1420" y="11"/>
                  <a:pt x="1420" y="11"/>
                </a:cubicBezTo>
                <a:cubicBezTo>
                  <a:pt x="1424" y="11"/>
                  <a:pt x="1424" y="11"/>
                  <a:pt x="1424" y="11"/>
                </a:cubicBezTo>
                <a:cubicBezTo>
                  <a:pt x="1424" y="8"/>
                  <a:pt x="1424" y="8"/>
                  <a:pt x="1424" y="8"/>
                </a:cubicBezTo>
                <a:cubicBezTo>
                  <a:pt x="1437" y="11"/>
                  <a:pt x="1437" y="11"/>
                  <a:pt x="1437" y="11"/>
                </a:cubicBezTo>
                <a:cubicBezTo>
                  <a:pt x="1438" y="11"/>
                  <a:pt x="1438" y="10"/>
                  <a:pt x="1439" y="10"/>
                </a:cubicBezTo>
                <a:cubicBezTo>
                  <a:pt x="1442" y="10"/>
                  <a:pt x="1447" y="9"/>
                  <a:pt x="1451" y="10"/>
                </a:cubicBezTo>
                <a:cubicBezTo>
                  <a:pt x="1455" y="11"/>
                  <a:pt x="1455" y="11"/>
                  <a:pt x="1455" y="11"/>
                </a:cubicBezTo>
                <a:cubicBezTo>
                  <a:pt x="1469" y="11"/>
                  <a:pt x="1469" y="11"/>
                  <a:pt x="1469" y="11"/>
                </a:cubicBezTo>
                <a:cubicBezTo>
                  <a:pt x="1476" y="10"/>
                  <a:pt x="1476" y="10"/>
                  <a:pt x="1476" y="10"/>
                </a:cubicBezTo>
                <a:cubicBezTo>
                  <a:pt x="1476" y="12"/>
                  <a:pt x="1476" y="12"/>
                  <a:pt x="1476" y="12"/>
                </a:cubicBezTo>
                <a:cubicBezTo>
                  <a:pt x="1481" y="12"/>
                  <a:pt x="1481" y="12"/>
                  <a:pt x="1481" y="12"/>
                </a:cubicBezTo>
                <a:cubicBezTo>
                  <a:pt x="1481" y="13"/>
                  <a:pt x="1481" y="13"/>
                  <a:pt x="1481" y="13"/>
                </a:cubicBezTo>
                <a:cubicBezTo>
                  <a:pt x="1491" y="13"/>
                  <a:pt x="1491" y="13"/>
                  <a:pt x="1491" y="13"/>
                </a:cubicBezTo>
                <a:cubicBezTo>
                  <a:pt x="1491" y="14"/>
                  <a:pt x="1491" y="14"/>
                  <a:pt x="1491" y="14"/>
                </a:cubicBezTo>
                <a:cubicBezTo>
                  <a:pt x="1493" y="14"/>
                  <a:pt x="1493" y="14"/>
                  <a:pt x="1493" y="14"/>
                </a:cubicBezTo>
                <a:cubicBezTo>
                  <a:pt x="1496" y="11"/>
                  <a:pt x="1499" y="9"/>
                  <a:pt x="1505" y="9"/>
                </a:cubicBezTo>
                <a:cubicBezTo>
                  <a:pt x="1506" y="9"/>
                  <a:pt x="1508" y="9"/>
                  <a:pt x="1509" y="9"/>
                </a:cubicBezTo>
                <a:cubicBezTo>
                  <a:pt x="1510" y="9"/>
                  <a:pt x="1511" y="9"/>
                  <a:pt x="1512" y="9"/>
                </a:cubicBezTo>
                <a:cubicBezTo>
                  <a:pt x="1513" y="10"/>
                  <a:pt x="1513" y="10"/>
                  <a:pt x="1513" y="10"/>
                </a:cubicBezTo>
                <a:cubicBezTo>
                  <a:pt x="1515" y="6"/>
                  <a:pt x="1515" y="6"/>
                  <a:pt x="1515" y="6"/>
                </a:cubicBezTo>
                <a:cubicBezTo>
                  <a:pt x="1520" y="7"/>
                  <a:pt x="1520" y="7"/>
                  <a:pt x="1520" y="7"/>
                </a:cubicBezTo>
                <a:cubicBezTo>
                  <a:pt x="1528" y="11"/>
                  <a:pt x="1533" y="12"/>
                  <a:pt x="1545" y="12"/>
                </a:cubicBezTo>
                <a:cubicBezTo>
                  <a:pt x="1547" y="12"/>
                  <a:pt x="1547" y="12"/>
                  <a:pt x="1547" y="12"/>
                </a:cubicBezTo>
                <a:cubicBezTo>
                  <a:pt x="1547" y="11"/>
                  <a:pt x="1547" y="11"/>
                  <a:pt x="1547" y="11"/>
                </a:cubicBezTo>
                <a:cubicBezTo>
                  <a:pt x="1550" y="11"/>
                  <a:pt x="1550" y="11"/>
                  <a:pt x="1550" y="11"/>
                </a:cubicBezTo>
                <a:cubicBezTo>
                  <a:pt x="1550" y="7"/>
                  <a:pt x="1550" y="7"/>
                  <a:pt x="1550" y="7"/>
                </a:cubicBezTo>
                <a:cubicBezTo>
                  <a:pt x="1561" y="11"/>
                  <a:pt x="1561" y="11"/>
                  <a:pt x="1561" y="11"/>
                </a:cubicBezTo>
                <a:cubicBezTo>
                  <a:pt x="1561" y="7"/>
                  <a:pt x="1561" y="7"/>
                  <a:pt x="1561" y="7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602" y="10"/>
                  <a:pt x="1602" y="10"/>
                  <a:pt x="1602" y="10"/>
                </a:cubicBezTo>
                <a:cubicBezTo>
                  <a:pt x="1602" y="9"/>
                  <a:pt x="1603" y="9"/>
                  <a:pt x="1603" y="9"/>
                </a:cubicBezTo>
                <a:cubicBezTo>
                  <a:pt x="1604" y="9"/>
                  <a:pt x="1606" y="10"/>
                  <a:pt x="1607" y="10"/>
                </a:cubicBezTo>
                <a:cubicBezTo>
                  <a:pt x="1612" y="10"/>
                  <a:pt x="1612" y="10"/>
                  <a:pt x="1612" y="10"/>
                </a:cubicBezTo>
                <a:cubicBezTo>
                  <a:pt x="1612" y="10"/>
                  <a:pt x="1612" y="10"/>
                  <a:pt x="1613" y="9"/>
                </a:cubicBezTo>
                <a:cubicBezTo>
                  <a:pt x="1616" y="8"/>
                  <a:pt x="1619" y="7"/>
                  <a:pt x="1623" y="7"/>
                </a:cubicBezTo>
                <a:cubicBezTo>
                  <a:pt x="1625" y="7"/>
                  <a:pt x="1627" y="7"/>
                  <a:pt x="1628" y="7"/>
                </a:cubicBezTo>
                <a:cubicBezTo>
                  <a:pt x="1632" y="9"/>
                  <a:pt x="1632" y="9"/>
                  <a:pt x="1632" y="9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4" y="11"/>
                  <a:pt x="1634" y="11"/>
                  <a:pt x="1634" y="11"/>
                </a:cubicBezTo>
                <a:cubicBezTo>
                  <a:pt x="1634" y="12"/>
                  <a:pt x="1634" y="12"/>
                  <a:pt x="1634" y="12"/>
                </a:cubicBezTo>
                <a:cubicBezTo>
                  <a:pt x="1644" y="12"/>
                  <a:pt x="1644" y="12"/>
                  <a:pt x="1644" y="12"/>
                </a:cubicBezTo>
                <a:cubicBezTo>
                  <a:pt x="1644" y="13"/>
                  <a:pt x="1644" y="13"/>
                  <a:pt x="1644" y="13"/>
                </a:cubicBezTo>
                <a:cubicBezTo>
                  <a:pt x="1648" y="13"/>
                  <a:pt x="1648" y="13"/>
                  <a:pt x="1648" y="13"/>
                </a:cubicBezTo>
                <a:cubicBezTo>
                  <a:pt x="1648" y="15"/>
                  <a:pt x="1648" y="15"/>
                  <a:pt x="1648" y="15"/>
                </a:cubicBezTo>
                <a:cubicBezTo>
                  <a:pt x="1649" y="15"/>
                  <a:pt x="1650" y="15"/>
                  <a:pt x="1652" y="15"/>
                </a:cubicBezTo>
                <a:cubicBezTo>
                  <a:pt x="1654" y="15"/>
                  <a:pt x="1655" y="15"/>
                  <a:pt x="1656" y="15"/>
                </a:cubicBezTo>
                <a:cubicBezTo>
                  <a:pt x="1659" y="10"/>
                  <a:pt x="1659" y="10"/>
                  <a:pt x="1659" y="10"/>
                </a:cubicBezTo>
                <a:cubicBezTo>
                  <a:pt x="1672" y="12"/>
                  <a:pt x="1672" y="12"/>
                  <a:pt x="1672" y="12"/>
                </a:cubicBezTo>
                <a:cubicBezTo>
                  <a:pt x="1673" y="11"/>
                  <a:pt x="1673" y="11"/>
                  <a:pt x="1673" y="11"/>
                </a:cubicBezTo>
                <a:cubicBezTo>
                  <a:pt x="1678" y="11"/>
                  <a:pt x="1678" y="11"/>
                  <a:pt x="1678" y="11"/>
                </a:cubicBezTo>
                <a:cubicBezTo>
                  <a:pt x="1695" y="12"/>
                  <a:pt x="1695" y="12"/>
                  <a:pt x="1695" y="12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8" y="11"/>
                  <a:pt x="1698" y="11"/>
                  <a:pt x="1698" y="11"/>
                </a:cubicBezTo>
                <a:cubicBezTo>
                  <a:pt x="1698" y="9"/>
                  <a:pt x="1698" y="9"/>
                  <a:pt x="1698" y="9"/>
                </a:cubicBezTo>
                <a:cubicBezTo>
                  <a:pt x="1705" y="9"/>
                  <a:pt x="1705" y="9"/>
                  <a:pt x="1705" y="9"/>
                </a:cubicBezTo>
                <a:cubicBezTo>
                  <a:pt x="1705" y="8"/>
                  <a:pt x="1705" y="8"/>
                  <a:pt x="1705" y="8"/>
                </a:cubicBezTo>
                <a:cubicBezTo>
                  <a:pt x="1718" y="8"/>
                  <a:pt x="1718" y="8"/>
                  <a:pt x="1718" y="8"/>
                </a:cubicBezTo>
                <a:cubicBezTo>
                  <a:pt x="1718" y="9"/>
                  <a:pt x="1718" y="9"/>
                  <a:pt x="1718" y="9"/>
                </a:cubicBezTo>
                <a:cubicBezTo>
                  <a:pt x="1720" y="9"/>
                  <a:pt x="1720" y="9"/>
                  <a:pt x="1720" y="9"/>
                </a:cubicBezTo>
                <a:cubicBezTo>
                  <a:pt x="1720" y="8"/>
                  <a:pt x="1720" y="8"/>
                  <a:pt x="1720" y="8"/>
                </a:cubicBezTo>
                <a:cubicBezTo>
                  <a:pt x="1740" y="8"/>
                  <a:pt x="1740" y="8"/>
                  <a:pt x="1740" y="8"/>
                </a:cubicBezTo>
                <a:cubicBezTo>
                  <a:pt x="1740" y="10"/>
                  <a:pt x="1740" y="10"/>
                  <a:pt x="1740" y="10"/>
                </a:cubicBezTo>
                <a:cubicBezTo>
                  <a:pt x="1740" y="9"/>
                  <a:pt x="1740" y="9"/>
                  <a:pt x="1740" y="9"/>
                </a:cubicBezTo>
                <a:cubicBezTo>
                  <a:pt x="1774" y="11"/>
                  <a:pt x="1774" y="11"/>
                  <a:pt x="1774" y="11"/>
                </a:cubicBezTo>
                <a:cubicBezTo>
                  <a:pt x="1774" y="12"/>
                  <a:pt x="1774" y="12"/>
                  <a:pt x="1774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6" y="12"/>
                  <a:pt x="1776" y="12"/>
                  <a:pt x="1777" y="12"/>
                </a:cubicBezTo>
                <a:cubicBezTo>
                  <a:pt x="1777" y="11"/>
                  <a:pt x="1777" y="11"/>
                  <a:pt x="1777" y="11"/>
                </a:cubicBezTo>
                <a:cubicBezTo>
                  <a:pt x="1780" y="11"/>
                  <a:pt x="1780" y="11"/>
                  <a:pt x="1780" y="11"/>
                </a:cubicBezTo>
                <a:cubicBezTo>
                  <a:pt x="1780" y="9"/>
                  <a:pt x="1780" y="9"/>
                  <a:pt x="1780" y="9"/>
                </a:cubicBezTo>
                <a:cubicBezTo>
                  <a:pt x="1800" y="9"/>
                  <a:pt x="1800" y="9"/>
                  <a:pt x="1800" y="9"/>
                </a:cubicBezTo>
                <a:cubicBezTo>
                  <a:pt x="1807" y="7"/>
                  <a:pt x="1807" y="7"/>
                  <a:pt x="1807" y="7"/>
                </a:cubicBezTo>
                <a:cubicBezTo>
                  <a:pt x="1807" y="11"/>
                  <a:pt x="1807" y="11"/>
                  <a:pt x="1807" y="11"/>
                </a:cubicBezTo>
                <a:cubicBezTo>
                  <a:pt x="1808" y="11"/>
                  <a:pt x="1809" y="11"/>
                  <a:pt x="1810" y="12"/>
                </a:cubicBezTo>
                <a:cubicBezTo>
                  <a:pt x="1811" y="11"/>
                  <a:pt x="1814" y="10"/>
                  <a:pt x="1817" y="11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5" y="13"/>
                  <a:pt x="1825" y="13"/>
                  <a:pt x="1825" y="13"/>
                </a:cubicBezTo>
                <a:cubicBezTo>
                  <a:pt x="1825" y="12"/>
                  <a:pt x="1825" y="12"/>
                  <a:pt x="1825" y="12"/>
                </a:cubicBezTo>
                <a:cubicBezTo>
                  <a:pt x="1830" y="12"/>
                  <a:pt x="1830" y="12"/>
                  <a:pt x="1830" y="12"/>
                </a:cubicBezTo>
                <a:cubicBezTo>
                  <a:pt x="1830" y="11"/>
                  <a:pt x="1830" y="11"/>
                  <a:pt x="1830" y="11"/>
                </a:cubicBezTo>
                <a:cubicBezTo>
                  <a:pt x="1843" y="11"/>
                  <a:pt x="1843" y="11"/>
                  <a:pt x="1843" y="11"/>
                </a:cubicBezTo>
                <a:cubicBezTo>
                  <a:pt x="1843" y="12"/>
                  <a:pt x="1843" y="12"/>
                  <a:pt x="1843" y="12"/>
                </a:cubicBezTo>
                <a:cubicBezTo>
                  <a:pt x="1856" y="12"/>
                  <a:pt x="1856" y="12"/>
                  <a:pt x="1856" y="12"/>
                </a:cubicBezTo>
                <a:cubicBezTo>
                  <a:pt x="1856" y="7"/>
                  <a:pt x="1856" y="7"/>
                  <a:pt x="1856" y="7"/>
                </a:cubicBezTo>
                <a:cubicBezTo>
                  <a:pt x="1865" y="12"/>
                  <a:pt x="1865" y="12"/>
                  <a:pt x="1865" y="12"/>
                </a:cubicBezTo>
                <a:cubicBezTo>
                  <a:pt x="1869" y="11"/>
                  <a:pt x="1869" y="11"/>
                  <a:pt x="1869" y="11"/>
                </a:cubicBezTo>
                <a:cubicBezTo>
                  <a:pt x="1869" y="9"/>
                  <a:pt x="1869" y="9"/>
                  <a:pt x="1869" y="9"/>
                </a:cubicBezTo>
                <a:cubicBezTo>
                  <a:pt x="1872" y="9"/>
                  <a:pt x="1872" y="9"/>
                  <a:pt x="1872" y="9"/>
                </a:cubicBezTo>
                <a:cubicBezTo>
                  <a:pt x="1872" y="8"/>
                  <a:pt x="1872" y="8"/>
                  <a:pt x="1872" y="8"/>
                </a:cubicBezTo>
                <a:cubicBezTo>
                  <a:pt x="1878" y="8"/>
                  <a:pt x="1878" y="8"/>
                  <a:pt x="1878" y="8"/>
                </a:cubicBezTo>
                <a:cubicBezTo>
                  <a:pt x="1879" y="8"/>
                  <a:pt x="1880" y="9"/>
                  <a:pt x="1882" y="9"/>
                </a:cubicBezTo>
                <a:cubicBezTo>
                  <a:pt x="1883" y="9"/>
                  <a:pt x="1885" y="9"/>
                  <a:pt x="1887" y="10"/>
                </a:cubicBezTo>
                <a:cubicBezTo>
                  <a:pt x="1890" y="11"/>
                  <a:pt x="1890" y="11"/>
                  <a:pt x="1890" y="11"/>
                </a:cubicBezTo>
                <a:cubicBezTo>
                  <a:pt x="1896" y="11"/>
                  <a:pt x="1896" y="11"/>
                  <a:pt x="1896" y="11"/>
                </a:cubicBezTo>
                <a:cubicBezTo>
                  <a:pt x="1896" y="12"/>
                  <a:pt x="1896" y="12"/>
                  <a:pt x="1896" y="12"/>
                </a:cubicBezTo>
                <a:cubicBezTo>
                  <a:pt x="1901" y="12"/>
                  <a:pt x="1901" y="12"/>
                  <a:pt x="1901" y="12"/>
                </a:cubicBezTo>
                <a:cubicBezTo>
                  <a:pt x="1901" y="13"/>
                  <a:pt x="1901" y="13"/>
                  <a:pt x="1901" y="13"/>
                </a:cubicBezTo>
                <a:cubicBezTo>
                  <a:pt x="1902" y="13"/>
                  <a:pt x="1902" y="13"/>
                  <a:pt x="1902" y="13"/>
                </a:cubicBezTo>
                <a:cubicBezTo>
                  <a:pt x="1907" y="13"/>
                  <a:pt x="1907" y="13"/>
                  <a:pt x="1907" y="13"/>
                </a:cubicBezTo>
                <a:cubicBezTo>
                  <a:pt x="1907" y="14"/>
                  <a:pt x="1907" y="14"/>
                  <a:pt x="1907" y="14"/>
                </a:cubicBezTo>
                <a:cubicBezTo>
                  <a:pt x="1909" y="14"/>
                  <a:pt x="1909" y="14"/>
                  <a:pt x="1909" y="14"/>
                </a:cubicBezTo>
                <a:cubicBezTo>
                  <a:pt x="1912" y="13"/>
                  <a:pt x="1912" y="13"/>
                  <a:pt x="1912" y="13"/>
                </a:cubicBezTo>
                <a:cubicBezTo>
                  <a:pt x="1912" y="12"/>
                  <a:pt x="1912" y="12"/>
                  <a:pt x="1912" y="12"/>
                </a:cubicBezTo>
                <a:cubicBezTo>
                  <a:pt x="1916" y="11"/>
                  <a:pt x="1916" y="11"/>
                  <a:pt x="1916" y="11"/>
                </a:cubicBezTo>
                <a:cubicBezTo>
                  <a:pt x="1917" y="11"/>
                  <a:pt x="1918" y="11"/>
                  <a:pt x="1919" y="11"/>
                </a:cubicBezTo>
                <a:cubicBezTo>
                  <a:pt x="1919" y="11"/>
                  <a:pt x="1920" y="11"/>
                  <a:pt x="1920" y="11"/>
                </a:cubicBezTo>
                <a:cubicBezTo>
                  <a:pt x="1920" y="10"/>
                  <a:pt x="1921" y="10"/>
                  <a:pt x="1921" y="10"/>
                </a:cubicBezTo>
                <a:cubicBezTo>
                  <a:pt x="1921" y="10"/>
                  <a:pt x="1921" y="10"/>
                  <a:pt x="1921" y="10"/>
                </a:cubicBezTo>
                <a:cubicBezTo>
                  <a:pt x="1921" y="8"/>
                  <a:pt x="1921" y="8"/>
                  <a:pt x="1921" y="8"/>
                </a:cubicBezTo>
                <a:cubicBezTo>
                  <a:pt x="1926" y="8"/>
                  <a:pt x="1926" y="8"/>
                  <a:pt x="1926" y="8"/>
                </a:cubicBezTo>
                <a:cubicBezTo>
                  <a:pt x="1927" y="6"/>
                  <a:pt x="1927" y="6"/>
                  <a:pt x="1927" y="6"/>
                </a:cubicBezTo>
                <a:cubicBezTo>
                  <a:pt x="1943" y="6"/>
                  <a:pt x="1943" y="6"/>
                  <a:pt x="1943" y="6"/>
                </a:cubicBezTo>
                <a:cubicBezTo>
                  <a:pt x="1945" y="8"/>
                  <a:pt x="1945" y="8"/>
                  <a:pt x="1945" y="8"/>
                </a:cubicBezTo>
                <a:cubicBezTo>
                  <a:pt x="1952" y="8"/>
                  <a:pt x="1952" y="8"/>
                  <a:pt x="1952" y="8"/>
                </a:cubicBezTo>
                <a:cubicBezTo>
                  <a:pt x="1952" y="9"/>
                  <a:pt x="1952" y="9"/>
                  <a:pt x="1952" y="9"/>
                </a:cubicBezTo>
                <a:cubicBezTo>
                  <a:pt x="1960" y="9"/>
                  <a:pt x="1960" y="9"/>
                  <a:pt x="1960" y="9"/>
                </a:cubicBezTo>
                <a:cubicBezTo>
                  <a:pt x="1960" y="14"/>
                  <a:pt x="1960" y="14"/>
                  <a:pt x="1960" y="14"/>
                </a:cubicBezTo>
                <a:cubicBezTo>
                  <a:pt x="1961" y="16"/>
                  <a:pt x="1961" y="16"/>
                  <a:pt x="1961" y="16"/>
                </a:cubicBezTo>
                <a:cubicBezTo>
                  <a:pt x="1964" y="25"/>
                  <a:pt x="1964" y="25"/>
                  <a:pt x="1964" y="25"/>
                </a:cubicBezTo>
                <a:cubicBezTo>
                  <a:pt x="1960" y="25"/>
                  <a:pt x="1960" y="25"/>
                  <a:pt x="1960" y="25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59" y="28"/>
                  <a:pt x="1959" y="28"/>
                  <a:pt x="1959" y="28"/>
                </a:cubicBezTo>
                <a:cubicBezTo>
                  <a:pt x="1958" y="42"/>
                  <a:pt x="1958" y="42"/>
                  <a:pt x="1958" y="42"/>
                </a:cubicBezTo>
                <a:cubicBezTo>
                  <a:pt x="1959" y="46"/>
                  <a:pt x="1959" y="46"/>
                  <a:pt x="1959" y="46"/>
                </a:cubicBezTo>
                <a:cubicBezTo>
                  <a:pt x="1959" y="47"/>
                  <a:pt x="1960" y="49"/>
                  <a:pt x="1958" y="52"/>
                </a:cubicBezTo>
                <a:cubicBezTo>
                  <a:pt x="1958" y="55"/>
                  <a:pt x="1958" y="55"/>
                  <a:pt x="1958" y="55"/>
                </a:cubicBezTo>
                <a:cubicBezTo>
                  <a:pt x="1959" y="58"/>
                  <a:pt x="1959" y="58"/>
                  <a:pt x="1959" y="58"/>
                </a:cubicBezTo>
                <a:cubicBezTo>
                  <a:pt x="1961" y="64"/>
                  <a:pt x="1960" y="70"/>
                  <a:pt x="1959" y="74"/>
                </a:cubicBezTo>
                <a:cubicBezTo>
                  <a:pt x="1959" y="75"/>
                  <a:pt x="1959" y="77"/>
                  <a:pt x="1959" y="78"/>
                </a:cubicBezTo>
                <a:cubicBezTo>
                  <a:pt x="1961" y="79"/>
                  <a:pt x="1961" y="79"/>
                  <a:pt x="1961" y="79"/>
                </a:cubicBezTo>
                <a:cubicBezTo>
                  <a:pt x="1962" y="87"/>
                  <a:pt x="1962" y="87"/>
                  <a:pt x="1962" y="87"/>
                </a:cubicBezTo>
                <a:cubicBezTo>
                  <a:pt x="1963" y="87"/>
                  <a:pt x="1963" y="87"/>
                  <a:pt x="1963" y="87"/>
                </a:cubicBezTo>
                <a:cubicBezTo>
                  <a:pt x="1963" y="90"/>
                  <a:pt x="1963" y="90"/>
                  <a:pt x="1963" y="90"/>
                </a:cubicBezTo>
                <a:cubicBezTo>
                  <a:pt x="1963" y="93"/>
                  <a:pt x="1963" y="93"/>
                  <a:pt x="1963" y="93"/>
                </a:cubicBezTo>
                <a:cubicBezTo>
                  <a:pt x="1963" y="94"/>
                  <a:pt x="1963" y="94"/>
                  <a:pt x="1963" y="94"/>
                </a:cubicBezTo>
                <a:cubicBezTo>
                  <a:pt x="1963" y="100"/>
                  <a:pt x="1963" y="100"/>
                  <a:pt x="1963" y="100"/>
                </a:cubicBezTo>
                <a:cubicBezTo>
                  <a:pt x="1962" y="100"/>
                  <a:pt x="1962" y="100"/>
                  <a:pt x="1962" y="100"/>
                </a:cubicBezTo>
                <a:cubicBezTo>
                  <a:pt x="1963" y="107"/>
                  <a:pt x="1963" y="107"/>
                  <a:pt x="1963" y="107"/>
                </a:cubicBezTo>
                <a:cubicBezTo>
                  <a:pt x="1960" y="107"/>
                  <a:pt x="1960" y="107"/>
                  <a:pt x="1960" y="107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1" y="110"/>
                  <a:pt x="1961" y="110"/>
                  <a:pt x="1961" y="111"/>
                </a:cubicBezTo>
                <a:cubicBezTo>
                  <a:pt x="1962" y="112"/>
                  <a:pt x="1962" y="112"/>
                  <a:pt x="1962" y="112"/>
                </a:cubicBezTo>
                <a:cubicBezTo>
                  <a:pt x="1963" y="112"/>
                  <a:pt x="1963" y="112"/>
                  <a:pt x="1963" y="112"/>
                </a:cubicBezTo>
                <a:cubicBezTo>
                  <a:pt x="1963" y="125"/>
                  <a:pt x="1963" y="125"/>
                  <a:pt x="1963" y="125"/>
                </a:cubicBezTo>
                <a:cubicBezTo>
                  <a:pt x="1962" y="125"/>
                  <a:pt x="1962" y="125"/>
                  <a:pt x="1962" y="125"/>
                </a:cubicBezTo>
                <a:cubicBezTo>
                  <a:pt x="1962" y="127"/>
                  <a:pt x="1962" y="127"/>
                  <a:pt x="1962" y="127"/>
                </a:cubicBezTo>
                <a:cubicBezTo>
                  <a:pt x="1963" y="133"/>
                  <a:pt x="1963" y="133"/>
                  <a:pt x="1963" y="133"/>
                </a:cubicBezTo>
                <a:cubicBezTo>
                  <a:pt x="1962" y="133"/>
                  <a:pt x="1962" y="133"/>
                  <a:pt x="1962" y="133"/>
                </a:cubicBezTo>
                <a:cubicBezTo>
                  <a:pt x="1963" y="135"/>
                  <a:pt x="1963" y="135"/>
                  <a:pt x="1963" y="135"/>
                </a:cubicBezTo>
                <a:cubicBezTo>
                  <a:pt x="1965" y="135"/>
                  <a:pt x="1965" y="135"/>
                  <a:pt x="1965" y="135"/>
                </a:cubicBezTo>
                <a:cubicBezTo>
                  <a:pt x="1962" y="141"/>
                  <a:pt x="1962" y="141"/>
                  <a:pt x="1962" y="141"/>
                </a:cubicBezTo>
                <a:cubicBezTo>
                  <a:pt x="1961" y="145"/>
                  <a:pt x="1961" y="145"/>
                  <a:pt x="1961" y="145"/>
                </a:cubicBezTo>
                <a:cubicBezTo>
                  <a:pt x="1962" y="145"/>
                  <a:pt x="1962" y="145"/>
                  <a:pt x="1962" y="145"/>
                </a:cubicBezTo>
                <a:cubicBezTo>
                  <a:pt x="1962" y="172"/>
                  <a:pt x="1962" y="172"/>
                  <a:pt x="1962" y="172"/>
                </a:cubicBezTo>
                <a:cubicBezTo>
                  <a:pt x="1963" y="179"/>
                  <a:pt x="1963" y="179"/>
                  <a:pt x="1963" y="179"/>
                </a:cubicBezTo>
                <a:cubicBezTo>
                  <a:pt x="1960" y="179"/>
                  <a:pt x="1960" y="179"/>
                  <a:pt x="1960" y="179"/>
                </a:cubicBezTo>
                <a:cubicBezTo>
                  <a:pt x="1959" y="185"/>
                  <a:pt x="1959" y="185"/>
                  <a:pt x="1959" y="185"/>
                </a:cubicBezTo>
                <a:cubicBezTo>
                  <a:pt x="1960" y="185"/>
                  <a:pt x="1960" y="185"/>
                  <a:pt x="1960" y="185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5"/>
                  <a:pt x="1959" y="195"/>
                  <a:pt x="1959" y="195"/>
                </a:cubicBezTo>
                <a:cubicBezTo>
                  <a:pt x="1961" y="195"/>
                  <a:pt x="1961" y="195"/>
                  <a:pt x="1961" y="195"/>
                </a:cubicBezTo>
                <a:cubicBezTo>
                  <a:pt x="1958" y="219"/>
                  <a:pt x="1958" y="219"/>
                  <a:pt x="1958" y="219"/>
                </a:cubicBezTo>
                <a:cubicBezTo>
                  <a:pt x="1958" y="224"/>
                  <a:pt x="1958" y="224"/>
                  <a:pt x="1958" y="224"/>
                </a:cubicBezTo>
                <a:cubicBezTo>
                  <a:pt x="1959" y="224"/>
                  <a:pt x="1959" y="224"/>
                  <a:pt x="1959" y="224"/>
                </a:cubicBezTo>
                <a:cubicBezTo>
                  <a:pt x="1959" y="237"/>
                  <a:pt x="1959" y="237"/>
                  <a:pt x="1959" y="237"/>
                </a:cubicBezTo>
                <a:cubicBezTo>
                  <a:pt x="1958" y="237"/>
                  <a:pt x="1958" y="237"/>
                  <a:pt x="1958" y="237"/>
                </a:cubicBezTo>
                <a:cubicBezTo>
                  <a:pt x="1957" y="241"/>
                  <a:pt x="1958" y="246"/>
                  <a:pt x="1958" y="248"/>
                </a:cubicBezTo>
                <a:cubicBezTo>
                  <a:pt x="1962" y="250"/>
                  <a:pt x="1962" y="250"/>
                  <a:pt x="1962" y="250"/>
                </a:cubicBezTo>
                <a:cubicBezTo>
                  <a:pt x="1960" y="271"/>
                  <a:pt x="1960" y="271"/>
                  <a:pt x="1960" y="271"/>
                </a:cubicBezTo>
                <a:cubicBezTo>
                  <a:pt x="1959" y="271"/>
                  <a:pt x="1959" y="271"/>
                  <a:pt x="1959" y="271"/>
                </a:cubicBezTo>
                <a:cubicBezTo>
                  <a:pt x="1959" y="283"/>
                  <a:pt x="1959" y="283"/>
                  <a:pt x="1959" y="283"/>
                </a:cubicBezTo>
                <a:cubicBezTo>
                  <a:pt x="1958" y="283"/>
                  <a:pt x="1958" y="283"/>
                  <a:pt x="1958" y="283"/>
                </a:cubicBezTo>
                <a:cubicBezTo>
                  <a:pt x="1958" y="294"/>
                  <a:pt x="1958" y="294"/>
                  <a:pt x="1958" y="294"/>
                </a:cubicBezTo>
                <a:cubicBezTo>
                  <a:pt x="1958" y="294"/>
                  <a:pt x="1958" y="294"/>
                  <a:pt x="1958" y="295"/>
                </a:cubicBezTo>
                <a:cubicBezTo>
                  <a:pt x="1958" y="299"/>
                  <a:pt x="1958" y="299"/>
                  <a:pt x="1958" y="299"/>
                </a:cubicBezTo>
                <a:cubicBezTo>
                  <a:pt x="1959" y="299"/>
                  <a:pt x="1959" y="299"/>
                  <a:pt x="1959" y="299"/>
                </a:cubicBezTo>
                <a:cubicBezTo>
                  <a:pt x="1959" y="312"/>
                  <a:pt x="1959" y="312"/>
                  <a:pt x="1959" y="312"/>
                </a:cubicBezTo>
                <a:cubicBezTo>
                  <a:pt x="1958" y="312"/>
                  <a:pt x="1958" y="312"/>
                  <a:pt x="1958" y="312"/>
                </a:cubicBezTo>
                <a:cubicBezTo>
                  <a:pt x="1958" y="325"/>
                  <a:pt x="1958" y="325"/>
                  <a:pt x="1958" y="325"/>
                </a:cubicBezTo>
                <a:cubicBezTo>
                  <a:pt x="1959" y="325"/>
                  <a:pt x="1959" y="325"/>
                  <a:pt x="1959" y="325"/>
                </a:cubicBezTo>
                <a:cubicBezTo>
                  <a:pt x="1959" y="330"/>
                  <a:pt x="1959" y="330"/>
                  <a:pt x="1959" y="330"/>
                </a:cubicBezTo>
                <a:cubicBezTo>
                  <a:pt x="1960" y="334"/>
                  <a:pt x="1960" y="334"/>
                  <a:pt x="1960" y="334"/>
                </a:cubicBezTo>
                <a:cubicBezTo>
                  <a:pt x="1961" y="337"/>
                  <a:pt x="1960" y="341"/>
                  <a:pt x="1958" y="346"/>
                </a:cubicBezTo>
                <a:cubicBezTo>
                  <a:pt x="1958" y="346"/>
                  <a:pt x="1958" y="347"/>
                  <a:pt x="1958" y="347"/>
                </a:cubicBezTo>
                <a:cubicBezTo>
                  <a:pt x="1958" y="365"/>
                  <a:pt x="1958" y="365"/>
                  <a:pt x="1958" y="365"/>
                </a:cubicBezTo>
                <a:cubicBezTo>
                  <a:pt x="1959" y="366"/>
                  <a:pt x="1959" y="366"/>
                  <a:pt x="1959" y="366"/>
                </a:cubicBezTo>
                <a:cubicBezTo>
                  <a:pt x="1960" y="368"/>
                  <a:pt x="1960" y="368"/>
                  <a:pt x="1960" y="368"/>
                </a:cubicBezTo>
                <a:cubicBezTo>
                  <a:pt x="1961" y="371"/>
                  <a:pt x="1961" y="374"/>
                  <a:pt x="1961" y="379"/>
                </a:cubicBezTo>
                <a:cubicBezTo>
                  <a:pt x="1961" y="380"/>
                  <a:pt x="1960" y="381"/>
                  <a:pt x="1960" y="383"/>
                </a:cubicBezTo>
                <a:cubicBezTo>
                  <a:pt x="1960" y="383"/>
                  <a:pt x="1960" y="383"/>
                  <a:pt x="1960" y="383"/>
                </a:cubicBezTo>
                <a:cubicBezTo>
                  <a:pt x="1960" y="387"/>
                  <a:pt x="1960" y="387"/>
                  <a:pt x="1960" y="387"/>
                </a:cubicBezTo>
                <a:cubicBezTo>
                  <a:pt x="1962" y="387"/>
                  <a:pt x="1962" y="387"/>
                  <a:pt x="1962" y="387"/>
                </a:cubicBezTo>
                <a:cubicBezTo>
                  <a:pt x="1962" y="390"/>
                  <a:pt x="1962" y="390"/>
                  <a:pt x="1962" y="390"/>
                </a:cubicBezTo>
                <a:cubicBezTo>
                  <a:pt x="1963" y="390"/>
                  <a:pt x="1963" y="390"/>
                  <a:pt x="1963" y="390"/>
                </a:cubicBezTo>
                <a:cubicBezTo>
                  <a:pt x="1963" y="404"/>
                  <a:pt x="1963" y="404"/>
                  <a:pt x="1963" y="404"/>
                </a:cubicBezTo>
                <a:cubicBezTo>
                  <a:pt x="1962" y="404"/>
                  <a:pt x="1962" y="404"/>
                  <a:pt x="1962" y="404"/>
                </a:cubicBezTo>
                <a:cubicBezTo>
                  <a:pt x="1962" y="406"/>
                  <a:pt x="1962" y="406"/>
                  <a:pt x="1962" y="406"/>
                </a:cubicBezTo>
                <a:cubicBezTo>
                  <a:pt x="1962" y="407"/>
                  <a:pt x="1962" y="408"/>
                  <a:pt x="1962" y="409"/>
                </a:cubicBezTo>
                <a:cubicBezTo>
                  <a:pt x="1962" y="409"/>
                  <a:pt x="1962" y="409"/>
                  <a:pt x="1962" y="409"/>
                </a:cubicBezTo>
                <a:cubicBezTo>
                  <a:pt x="1961" y="409"/>
                  <a:pt x="1961" y="410"/>
                  <a:pt x="1961" y="410"/>
                </a:cubicBezTo>
                <a:cubicBezTo>
                  <a:pt x="1960" y="415"/>
                  <a:pt x="1960" y="415"/>
                  <a:pt x="1960" y="415"/>
                </a:cubicBezTo>
                <a:cubicBezTo>
                  <a:pt x="1960" y="421"/>
                  <a:pt x="1960" y="421"/>
                  <a:pt x="1960" y="421"/>
                </a:cubicBezTo>
                <a:cubicBezTo>
                  <a:pt x="1959" y="421"/>
                  <a:pt x="1959" y="421"/>
                  <a:pt x="1959" y="421"/>
                </a:cubicBezTo>
                <a:cubicBezTo>
                  <a:pt x="1959" y="428"/>
                  <a:pt x="1959" y="428"/>
                  <a:pt x="1959" y="428"/>
                </a:cubicBezTo>
                <a:cubicBezTo>
                  <a:pt x="1958" y="428"/>
                  <a:pt x="1958" y="428"/>
                  <a:pt x="1958" y="428"/>
                </a:cubicBezTo>
                <a:cubicBezTo>
                  <a:pt x="1958" y="434"/>
                  <a:pt x="1958" y="434"/>
                  <a:pt x="1958" y="434"/>
                </a:cubicBezTo>
                <a:cubicBezTo>
                  <a:pt x="1959" y="434"/>
                  <a:pt x="1959" y="434"/>
                  <a:pt x="1959" y="434"/>
                </a:cubicBezTo>
                <a:cubicBezTo>
                  <a:pt x="1959" y="440"/>
                  <a:pt x="1959" y="440"/>
                  <a:pt x="1959" y="440"/>
                </a:cubicBezTo>
                <a:cubicBezTo>
                  <a:pt x="1961" y="441"/>
                  <a:pt x="1961" y="441"/>
                  <a:pt x="1961" y="441"/>
                </a:cubicBezTo>
                <a:cubicBezTo>
                  <a:pt x="1961" y="443"/>
                  <a:pt x="1961" y="443"/>
                  <a:pt x="1961" y="443"/>
                </a:cubicBezTo>
                <a:cubicBezTo>
                  <a:pt x="1962" y="445"/>
                  <a:pt x="1962" y="448"/>
                  <a:pt x="1960" y="450"/>
                </a:cubicBezTo>
                <a:cubicBezTo>
                  <a:pt x="1960" y="451"/>
                  <a:pt x="1960" y="451"/>
                  <a:pt x="1961" y="452"/>
                </a:cubicBezTo>
                <a:cubicBezTo>
                  <a:pt x="1961" y="453"/>
                  <a:pt x="1961" y="454"/>
                  <a:pt x="1961" y="456"/>
                </a:cubicBezTo>
                <a:cubicBezTo>
                  <a:pt x="1963" y="462"/>
                  <a:pt x="1963" y="462"/>
                  <a:pt x="1963" y="462"/>
                </a:cubicBezTo>
                <a:cubicBezTo>
                  <a:pt x="1960" y="462"/>
                  <a:pt x="1960" y="462"/>
                  <a:pt x="1960" y="462"/>
                </a:cubicBezTo>
                <a:cubicBezTo>
                  <a:pt x="1960" y="465"/>
                  <a:pt x="1960" y="468"/>
                  <a:pt x="1960" y="471"/>
                </a:cubicBezTo>
                <a:cubicBezTo>
                  <a:pt x="1960" y="477"/>
                  <a:pt x="1960" y="482"/>
                  <a:pt x="1960" y="486"/>
                </a:cubicBezTo>
                <a:cubicBezTo>
                  <a:pt x="1960" y="487"/>
                  <a:pt x="1960" y="487"/>
                  <a:pt x="1960" y="487"/>
                </a:cubicBezTo>
                <a:cubicBezTo>
                  <a:pt x="1960" y="505"/>
                  <a:pt x="1960" y="505"/>
                  <a:pt x="1960" y="505"/>
                </a:cubicBezTo>
                <a:cubicBezTo>
                  <a:pt x="1965" y="520"/>
                  <a:pt x="1965" y="520"/>
                  <a:pt x="1965" y="520"/>
                </a:cubicBezTo>
                <a:cubicBezTo>
                  <a:pt x="1961" y="520"/>
                  <a:pt x="1961" y="520"/>
                  <a:pt x="1961" y="520"/>
                </a:cubicBezTo>
                <a:cubicBezTo>
                  <a:pt x="1956" y="543"/>
                  <a:pt x="1956" y="543"/>
                  <a:pt x="1956" y="543"/>
                </a:cubicBezTo>
                <a:cubicBezTo>
                  <a:pt x="1957" y="544"/>
                  <a:pt x="1957" y="546"/>
                  <a:pt x="1957" y="548"/>
                </a:cubicBezTo>
                <a:cubicBezTo>
                  <a:pt x="1956" y="551"/>
                  <a:pt x="1956" y="551"/>
                  <a:pt x="1956" y="551"/>
                </a:cubicBezTo>
                <a:cubicBezTo>
                  <a:pt x="1959" y="553"/>
                  <a:pt x="1959" y="553"/>
                  <a:pt x="1959" y="553"/>
                </a:cubicBezTo>
                <a:cubicBezTo>
                  <a:pt x="1959" y="559"/>
                  <a:pt x="1959" y="559"/>
                  <a:pt x="1959" y="559"/>
                </a:cubicBezTo>
                <a:cubicBezTo>
                  <a:pt x="1959" y="561"/>
                  <a:pt x="1959" y="561"/>
                  <a:pt x="1959" y="561"/>
                </a:cubicBezTo>
                <a:cubicBezTo>
                  <a:pt x="1958" y="561"/>
                  <a:pt x="1958" y="564"/>
                  <a:pt x="1958" y="566"/>
                </a:cubicBezTo>
                <a:cubicBezTo>
                  <a:pt x="1958" y="568"/>
                  <a:pt x="1959" y="571"/>
                  <a:pt x="1958" y="573"/>
                </a:cubicBezTo>
                <a:cubicBezTo>
                  <a:pt x="1961" y="573"/>
                  <a:pt x="1961" y="573"/>
                  <a:pt x="1961" y="573"/>
                </a:cubicBezTo>
                <a:cubicBezTo>
                  <a:pt x="1960" y="578"/>
                  <a:pt x="1960" y="578"/>
                  <a:pt x="1960" y="578"/>
                </a:cubicBezTo>
                <a:cubicBezTo>
                  <a:pt x="1958" y="601"/>
                  <a:pt x="1958" y="601"/>
                  <a:pt x="1958" y="601"/>
                </a:cubicBezTo>
                <a:cubicBezTo>
                  <a:pt x="1959" y="614"/>
                  <a:pt x="1959" y="614"/>
                  <a:pt x="1959" y="614"/>
                </a:cubicBezTo>
                <a:cubicBezTo>
                  <a:pt x="1958" y="614"/>
                  <a:pt x="1958" y="614"/>
                  <a:pt x="1958" y="614"/>
                </a:cubicBezTo>
                <a:cubicBezTo>
                  <a:pt x="1958" y="620"/>
                  <a:pt x="1958" y="620"/>
                  <a:pt x="1958" y="620"/>
                </a:cubicBezTo>
                <a:cubicBezTo>
                  <a:pt x="1959" y="620"/>
                  <a:pt x="1959" y="620"/>
                  <a:pt x="1959" y="620"/>
                </a:cubicBezTo>
                <a:cubicBezTo>
                  <a:pt x="1959" y="624"/>
                  <a:pt x="1959" y="624"/>
                  <a:pt x="1959" y="624"/>
                </a:cubicBezTo>
                <a:cubicBezTo>
                  <a:pt x="1961" y="624"/>
                  <a:pt x="1961" y="624"/>
                  <a:pt x="1961" y="624"/>
                </a:cubicBezTo>
                <a:cubicBezTo>
                  <a:pt x="1959" y="638"/>
                  <a:pt x="1959" y="638"/>
                  <a:pt x="1959" y="638"/>
                </a:cubicBezTo>
                <a:cubicBezTo>
                  <a:pt x="1959" y="638"/>
                  <a:pt x="1960" y="639"/>
                  <a:pt x="1960" y="640"/>
                </a:cubicBezTo>
                <a:cubicBezTo>
                  <a:pt x="1960" y="643"/>
                  <a:pt x="1961" y="648"/>
                  <a:pt x="1960" y="652"/>
                </a:cubicBezTo>
                <a:cubicBezTo>
                  <a:pt x="1959" y="656"/>
                  <a:pt x="1959" y="656"/>
                  <a:pt x="1959" y="656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60" y="680"/>
                  <a:pt x="1960" y="680"/>
                  <a:pt x="1960" y="680"/>
                </a:cubicBezTo>
                <a:cubicBezTo>
                  <a:pt x="1958" y="680"/>
                  <a:pt x="1958" y="680"/>
                  <a:pt x="1958" y="680"/>
                </a:cubicBezTo>
                <a:cubicBezTo>
                  <a:pt x="1958" y="685"/>
                  <a:pt x="1958" y="685"/>
                  <a:pt x="1958" y="685"/>
                </a:cubicBezTo>
                <a:cubicBezTo>
                  <a:pt x="1957" y="685"/>
                  <a:pt x="1957" y="685"/>
                  <a:pt x="1957" y="685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6" y="700"/>
                  <a:pt x="1956" y="700"/>
                  <a:pt x="1956" y="700"/>
                </a:cubicBezTo>
                <a:cubicBezTo>
                  <a:pt x="1961" y="704"/>
                  <a:pt x="1961" y="711"/>
                  <a:pt x="1961" y="716"/>
                </a:cubicBezTo>
                <a:cubicBezTo>
                  <a:pt x="1960" y="721"/>
                  <a:pt x="1960" y="721"/>
                  <a:pt x="1960" y="721"/>
                </a:cubicBezTo>
                <a:cubicBezTo>
                  <a:pt x="1964" y="723"/>
                  <a:pt x="1964" y="723"/>
                  <a:pt x="1964" y="723"/>
                </a:cubicBezTo>
                <a:cubicBezTo>
                  <a:pt x="1962" y="727"/>
                  <a:pt x="1962" y="727"/>
                  <a:pt x="1962" y="727"/>
                </a:cubicBezTo>
                <a:cubicBezTo>
                  <a:pt x="1959" y="737"/>
                  <a:pt x="1958" y="743"/>
                  <a:pt x="1958" y="756"/>
                </a:cubicBezTo>
                <a:cubicBezTo>
                  <a:pt x="1958" y="758"/>
                  <a:pt x="1958" y="758"/>
                  <a:pt x="1958" y="758"/>
                </a:cubicBezTo>
                <a:cubicBezTo>
                  <a:pt x="1959" y="758"/>
                  <a:pt x="1959" y="758"/>
                  <a:pt x="1959" y="758"/>
                </a:cubicBezTo>
                <a:cubicBezTo>
                  <a:pt x="1959" y="762"/>
                  <a:pt x="1959" y="762"/>
                  <a:pt x="1959" y="762"/>
                </a:cubicBezTo>
                <a:cubicBezTo>
                  <a:pt x="1962" y="762"/>
                  <a:pt x="1962" y="762"/>
                  <a:pt x="1962" y="762"/>
                </a:cubicBezTo>
                <a:cubicBezTo>
                  <a:pt x="1959" y="774"/>
                  <a:pt x="1959" y="774"/>
                  <a:pt x="1959" y="774"/>
                </a:cubicBezTo>
                <a:cubicBezTo>
                  <a:pt x="1962" y="774"/>
                  <a:pt x="1962" y="774"/>
                  <a:pt x="1962" y="774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13"/>
                  <a:pt x="1959" y="813"/>
                  <a:pt x="1959" y="813"/>
                </a:cubicBezTo>
                <a:cubicBezTo>
                  <a:pt x="1960" y="813"/>
                  <a:pt x="1960" y="813"/>
                  <a:pt x="1960" y="813"/>
                </a:cubicBezTo>
                <a:cubicBezTo>
                  <a:pt x="1960" y="818"/>
                  <a:pt x="1960" y="818"/>
                  <a:pt x="1960" y="818"/>
                </a:cubicBezTo>
                <a:cubicBezTo>
                  <a:pt x="1961" y="820"/>
                  <a:pt x="1960" y="822"/>
                  <a:pt x="1960" y="823"/>
                </a:cubicBezTo>
                <a:cubicBezTo>
                  <a:pt x="1961" y="830"/>
                  <a:pt x="1961" y="830"/>
                  <a:pt x="1961" y="830"/>
                </a:cubicBezTo>
                <a:cubicBezTo>
                  <a:pt x="1963" y="837"/>
                  <a:pt x="1964" y="842"/>
                  <a:pt x="1962" y="846"/>
                </a:cubicBezTo>
                <a:cubicBezTo>
                  <a:pt x="1961" y="850"/>
                  <a:pt x="1961" y="850"/>
                  <a:pt x="1961" y="850"/>
                </a:cubicBezTo>
                <a:cubicBezTo>
                  <a:pt x="1960" y="850"/>
                  <a:pt x="1960" y="850"/>
                  <a:pt x="1960" y="850"/>
                </a:cubicBezTo>
                <a:cubicBezTo>
                  <a:pt x="1960" y="852"/>
                  <a:pt x="1960" y="852"/>
                  <a:pt x="1960" y="852"/>
                </a:cubicBezTo>
                <a:cubicBezTo>
                  <a:pt x="1958" y="853"/>
                  <a:pt x="1958" y="853"/>
                  <a:pt x="1958" y="853"/>
                </a:cubicBezTo>
                <a:cubicBezTo>
                  <a:pt x="1958" y="864"/>
                  <a:pt x="1958" y="864"/>
                  <a:pt x="1958" y="864"/>
                </a:cubicBezTo>
                <a:cubicBezTo>
                  <a:pt x="1957" y="864"/>
                  <a:pt x="1957" y="864"/>
                  <a:pt x="1957" y="864"/>
                </a:cubicBezTo>
                <a:cubicBezTo>
                  <a:pt x="1957" y="868"/>
                  <a:pt x="1957" y="868"/>
                  <a:pt x="1957" y="868"/>
                </a:cubicBezTo>
                <a:cubicBezTo>
                  <a:pt x="1955" y="868"/>
                  <a:pt x="1955" y="868"/>
                  <a:pt x="1955" y="868"/>
                </a:cubicBezTo>
                <a:cubicBezTo>
                  <a:pt x="1955" y="871"/>
                  <a:pt x="1955" y="876"/>
                  <a:pt x="1955" y="878"/>
                </a:cubicBezTo>
                <a:cubicBezTo>
                  <a:pt x="1960" y="882"/>
                  <a:pt x="1960" y="882"/>
                  <a:pt x="1960" y="882"/>
                </a:cubicBezTo>
                <a:cubicBezTo>
                  <a:pt x="1958" y="896"/>
                  <a:pt x="1958" y="896"/>
                  <a:pt x="1958" y="896"/>
                </a:cubicBezTo>
                <a:cubicBezTo>
                  <a:pt x="1959" y="897"/>
                  <a:pt x="1959" y="897"/>
                  <a:pt x="1959" y="897"/>
                </a:cubicBezTo>
                <a:cubicBezTo>
                  <a:pt x="1958" y="921"/>
                  <a:pt x="1958" y="921"/>
                  <a:pt x="1958" y="921"/>
                </a:cubicBezTo>
                <a:cubicBezTo>
                  <a:pt x="1959" y="921"/>
                  <a:pt x="1959" y="921"/>
                  <a:pt x="1959" y="921"/>
                </a:cubicBezTo>
                <a:cubicBezTo>
                  <a:pt x="1959" y="923"/>
                  <a:pt x="1959" y="923"/>
                  <a:pt x="1959" y="923"/>
                </a:cubicBezTo>
                <a:cubicBezTo>
                  <a:pt x="1960" y="923"/>
                  <a:pt x="1960" y="923"/>
                  <a:pt x="1960" y="923"/>
                </a:cubicBezTo>
                <a:cubicBezTo>
                  <a:pt x="1960" y="931"/>
                  <a:pt x="1960" y="931"/>
                  <a:pt x="1960" y="931"/>
                </a:cubicBezTo>
                <a:cubicBezTo>
                  <a:pt x="1962" y="931"/>
                  <a:pt x="1962" y="931"/>
                  <a:pt x="1962" y="931"/>
                </a:cubicBezTo>
                <a:cubicBezTo>
                  <a:pt x="1962" y="945"/>
                  <a:pt x="1962" y="945"/>
                  <a:pt x="1962" y="945"/>
                </a:cubicBezTo>
                <a:cubicBezTo>
                  <a:pt x="1960" y="945"/>
                  <a:pt x="1960" y="945"/>
                  <a:pt x="1960" y="945"/>
                </a:cubicBezTo>
                <a:cubicBezTo>
                  <a:pt x="1960" y="947"/>
                  <a:pt x="1960" y="947"/>
                  <a:pt x="1960" y="947"/>
                </a:cubicBezTo>
                <a:cubicBezTo>
                  <a:pt x="1962" y="947"/>
                  <a:pt x="1962" y="947"/>
                  <a:pt x="1962" y="947"/>
                </a:cubicBezTo>
                <a:cubicBezTo>
                  <a:pt x="1962" y="969"/>
                  <a:pt x="1962" y="969"/>
                  <a:pt x="1962" y="969"/>
                </a:cubicBezTo>
                <a:cubicBezTo>
                  <a:pt x="1960" y="969"/>
                  <a:pt x="1960" y="969"/>
                  <a:pt x="1960" y="969"/>
                </a:cubicBezTo>
                <a:cubicBezTo>
                  <a:pt x="1960" y="970"/>
                  <a:pt x="1960" y="970"/>
                  <a:pt x="1960" y="970"/>
                </a:cubicBezTo>
                <a:cubicBezTo>
                  <a:pt x="1961" y="970"/>
                  <a:pt x="1961" y="970"/>
                  <a:pt x="1961" y="970"/>
                </a:cubicBezTo>
                <a:cubicBezTo>
                  <a:pt x="1959" y="1006"/>
                  <a:pt x="1959" y="1006"/>
                  <a:pt x="1959" y="1006"/>
                </a:cubicBezTo>
                <a:cubicBezTo>
                  <a:pt x="1958" y="1006"/>
                  <a:pt x="1958" y="1006"/>
                  <a:pt x="1958" y="1006"/>
                </a:cubicBezTo>
                <a:cubicBezTo>
                  <a:pt x="1958" y="1007"/>
                  <a:pt x="1958" y="1008"/>
                  <a:pt x="1958" y="1008"/>
                </a:cubicBezTo>
                <a:cubicBezTo>
                  <a:pt x="1958" y="1009"/>
                  <a:pt x="1958" y="1009"/>
                  <a:pt x="1958" y="1010"/>
                </a:cubicBezTo>
                <a:cubicBezTo>
                  <a:pt x="1959" y="1010"/>
                  <a:pt x="1959" y="1010"/>
                  <a:pt x="1959" y="1010"/>
                </a:cubicBezTo>
                <a:cubicBezTo>
                  <a:pt x="1959" y="1014"/>
                  <a:pt x="1959" y="1014"/>
                  <a:pt x="1959" y="1014"/>
                </a:cubicBezTo>
                <a:cubicBezTo>
                  <a:pt x="1960" y="1014"/>
                  <a:pt x="1960" y="1014"/>
                  <a:pt x="1960" y="1014"/>
                </a:cubicBezTo>
                <a:cubicBezTo>
                  <a:pt x="1960" y="1035"/>
                  <a:pt x="1960" y="1035"/>
                  <a:pt x="1960" y="1035"/>
                </a:cubicBezTo>
                <a:cubicBezTo>
                  <a:pt x="1962" y="1042"/>
                  <a:pt x="1962" y="1042"/>
                  <a:pt x="1962" y="1042"/>
                </a:cubicBezTo>
                <a:cubicBezTo>
                  <a:pt x="1959" y="1042"/>
                  <a:pt x="1959" y="1042"/>
                  <a:pt x="1959" y="1042"/>
                </a:cubicBezTo>
                <a:cubicBezTo>
                  <a:pt x="1959" y="1043"/>
                  <a:pt x="1959" y="1044"/>
                  <a:pt x="1958" y="1046"/>
                </a:cubicBezTo>
                <a:cubicBezTo>
                  <a:pt x="1959" y="1047"/>
                  <a:pt x="1960" y="1050"/>
                  <a:pt x="1959" y="1053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7" y="1063"/>
                  <a:pt x="1957" y="1063"/>
                  <a:pt x="1957" y="1063"/>
                </a:cubicBezTo>
                <a:cubicBezTo>
                  <a:pt x="1958" y="1063"/>
                  <a:pt x="1958" y="1063"/>
                  <a:pt x="1958" y="1063"/>
                </a:cubicBezTo>
                <a:cubicBezTo>
                  <a:pt x="1958" y="1069"/>
                  <a:pt x="1958" y="1069"/>
                  <a:pt x="1958" y="1069"/>
                </a:cubicBezTo>
                <a:cubicBezTo>
                  <a:pt x="1959" y="1069"/>
                  <a:pt x="1959" y="1069"/>
                  <a:pt x="1959" y="1069"/>
                </a:cubicBezTo>
                <a:cubicBezTo>
                  <a:pt x="1959" y="1082"/>
                  <a:pt x="1959" y="1082"/>
                  <a:pt x="1959" y="1082"/>
                </a:cubicBezTo>
                <a:cubicBezTo>
                  <a:pt x="1958" y="1082"/>
                  <a:pt x="1958" y="1082"/>
                  <a:pt x="1958" y="1082"/>
                </a:cubicBezTo>
                <a:cubicBezTo>
                  <a:pt x="1958" y="1097"/>
                  <a:pt x="1958" y="1097"/>
                  <a:pt x="1958" y="1097"/>
                </a:cubicBezTo>
                <a:cubicBezTo>
                  <a:pt x="1962" y="1097"/>
                  <a:pt x="1962" y="1097"/>
                  <a:pt x="1962" y="1097"/>
                </a:cubicBezTo>
                <a:cubicBezTo>
                  <a:pt x="1958" y="1106"/>
                  <a:pt x="1958" y="1106"/>
                  <a:pt x="1958" y="1106"/>
                </a:cubicBezTo>
                <a:cubicBezTo>
                  <a:pt x="1959" y="1111"/>
                  <a:pt x="1959" y="1111"/>
                  <a:pt x="1959" y="1111"/>
                </a:cubicBezTo>
                <a:cubicBezTo>
                  <a:pt x="1960" y="1111"/>
                  <a:pt x="1960" y="1111"/>
                  <a:pt x="1960" y="1111"/>
                </a:cubicBezTo>
                <a:cubicBezTo>
                  <a:pt x="1960" y="1114"/>
                  <a:pt x="1960" y="1114"/>
                  <a:pt x="1960" y="1114"/>
                </a:cubicBezTo>
                <a:cubicBezTo>
                  <a:pt x="1962" y="1114"/>
                  <a:pt x="1962" y="1114"/>
                  <a:pt x="1962" y="1114"/>
                </a:cubicBezTo>
                <a:cubicBezTo>
                  <a:pt x="1962" y="1120"/>
                  <a:pt x="1962" y="1120"/>
                  <a:pt x="1962" y="1120"/>
                </a:cubicBezTo>
                <a:cubicBezTo>
                  <a:pt x="1961" y="1122"/>
                  <a:pt x="1961" y="1123"/>
                  <a:pt x="1960" y="1124"/>
                </a:cubicBezTo>
                <a:cubicBezTo>
                  <a:pt x="1961" y="1126"/>
                  <a:pt x="1961" y="1127"/>
                  <a:pt x="1960" y="1129"/>
                </a:cubicBezTo>
                <a:cubicBezTo>
                  <a:pt x="1959" y="1134"/>
                  <a:pt x="1959" y="1134"/>
                  <a:pt x="1959" y="1134"/>
                </a:cubicBezTo>
                <a:cubicBezTo>
                  <a:pt x="1959" y="1139"/>
                  <a:pt x="1959" y="1139"/>
                  <a:pt x="1959" y="1139"/>
                </a:cubicBezTo>
                <a:cubicBezTo>
                  <a:pt x="1958" y="1139"/>
                  <a:pt x="1958" y="1139"/>
                  <a:pt x="1958" y="1139"/>
                </a:cubicBezTo>
                <a:cubicBezTo>
                  <a:pt x="1958" y="1145"/>
                  <a:pt x="1958" y="1145"/>
                  <a:pt x="1958" y="1145"/>
                </a:cubicBezTo>
                <a:cubicBezTo>
                  <a:pt x="1957" y="1145"/>
                  <a:pt x="1957" y="1145"/>
                  <a:pt x="1957" y="1145"/>
                </a:cubicBezTo>
                <a:cubicBezTo>
                  <a:pt x="1957" y="1147"/>
                  <a:pt x="1957" y="1147"/>
                  <a:pt x="1957" y="1147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6" y="1155"/>
                  <a:pt x="1956" y="1155"/>
                  <a:pt x="1956" y="1155"/>
                </a:cubicBezTo>
                <a:cubicBezTo>
                  <a:pt x="1957" y="1158"/>
                  <a:pt x="1957" y="1158"/>
                  <a:pt x="1957" y="1158"/>
                </a:cubicBezTo>
                <a:cubicBezTo>
                  <a:pt x="1958" y="1158"/>
                  <a:pt x="1958" y="1158"/>
                  <a:pt x="1958" y="1158"/>
                </a:cubicBezTo>
                <a:cubicBezTo>
                  <a:pt x="1959" y="1162"/>
                  <a:pt x="1959" y="1162"/>
                  <a:pt x="1959" y="1162"/>
                </a:cubicBezTo>
                <a:cubicBezTo>
                  <a:pt x="1960" y="1164"/>
                  <a:pt x="1960" y="1166"/>
                  <a:pt x="1959" y="1167"/>
                </a:cubicBezTo>
                <a:cubicBezTo>
                  <a:pt x="1960" y="1167"/>
                  <a:pt x="1960" y="1168"/>
                  <a:pt x="1960" y="1168"/>
                </a:cubicBezTo>
                <a:cubicBezTo>
                  <a:pt x="1960" y="1169"/>
                  <a:pt x="1960" y="1169"/>
                  <a:pt x="1960" y="1169"/>
                </a:cubicBezTo>
                <a:cubicBezTo>
                  <a:pt x="1962" y="1169"/>
                  <a:pt x="1962" y="1169"/>
                  <a:pt x="1962" y="1169"/>
                </a:cubicBezTo>
                <a:cubicBezTo>
                  <a:pt x="1962" y="1174"/>
                  <a:pt x="1962" y="1174"/>
                  <a:pt x="1962" y="1174"/>
                </a:cubicBezTo>
                <a:cubicBezTo>
                  <a:pt x="1964" y="1175"/>
                  <a:pt x="1964" y="1175"/>
                  <a:pt x="1964" y="1175"/>
                </a:cubicBezTo>
                <a:cubicBezTo>
                  <a:pt x="1964" y="1191"/>
                  <a:pt x="1964" y="1191"/>
                  <a:pt x="1964" y="1191"/>
                </a:cubicBezTo>
                <a:cubicBezTo>
                  <a:pt x="1962" y="1193"/>
                  <a:pt x="1962" y="1193"/>
                  <a:pt x="1962" y="1193"/>
                </a:cubicBezTo>
                <a:cubicBezTo>
                  <a:pt x="1962" y="1201"/>
                  <a:pt x="1962" y="1201"/>
                  <a:pt x="1962" y="1201"/>
                </a:cubicBezTo>
                <a:cubicBezTo>
                  <a:pt x="1960" y="1201"/>
                  <a:pt x="1960" y="1201"/>
                  <a:pt x="1960" y="1201"/>
                </a:cubicBezTo>
                <a:cubicBezTo>
                  <a:pt x="1960" y="1210"/>
                  <a:pt x="1960" y="1210"/>
                  <a:pt x="1960" y="1210"/>
                </a:cubicBezTo>
                <a:cubicBezTo>
                  <a:pt x="1959" y="1210"/>
                  <a:pt x="1959" y="1210"/>
                  <a:pt x="1959" y="1210"/>
                </a:cubicBezTo>
                <a:cubicBezTo>
                  <a:pt x="1958" y="1216"/>
                  <a:pt x="1958" y="1216"/>
                  <a:pt x="1958" y="1216"/>
                </a:cubicBezTo>
                <a:cubicBezTo>
                  <a:pt x="1962" y="1226"/>
                  <a:pt x="1962" y="1226"/>
                  <a:pt x="1962" y="1226"/>
                </a:cubicBezTo>
                <a:cubicBezTo>
                  <a:pt x="1959" y="1226"/>
                  <a:pt x="1959" y="1226"/>
                  <a:pt x="1959" y="1226"/>
                </a:cubicBezTo>
                <a:cubicBezTo>
                  <a:pt x="1959" y="1233"/>
                  <a:pt x="1959" y="1233"/>
                  <a:pt x="1959" y="1233"/>
                </a:cubicBezTo>
                <a:cubicBezTo>
                  <a:pt x="1958" y="1233"/>
                  <a:pt x="1958" y="1233"/>
                  <a:pt x="1958" y="1233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9" y="1243"/>
                  <a:pt x="1959" y="1243"/>
                  <a:pt x="1959" y="1243"/>
                </a:cubicBezTo>
                <a:cubicBezTo>
                  <a:pt x="1960" y="1245"/>
                  <a:pt x="1959" y="1247"/>
                  <a:pt x="1958" y="1249"/>
                </a:cubicBezTo>
                <a:cubicBezTo>
                  <a:pt x="1958" y="1251"/>
                  <a:pt x="1958" y="1251"/>
                  <a:pt x="1958" y="1251"/>
                </a:cubicBezTo>
                <a:cubicBezTo>
                  <a:pt x="1962" y="1251"/>
                  <a:pt x="1962" y="1251"/>
                  <a:pt x="1962" y="1251"/>
                </a:cubicBezTo>
                <a:cubicBezTo>
                  <a:pt x="1958" y="1261"/>
                  <a:pt x="1958" y="1261"/>
                  <a:pt x="1958" y="1261"/>
                </a:cubicBezTo>
                <a:cubicBezTo>
                  <a:pt x="1959" y="1261"/>
                  <a:pt x="1959" y="1261"/>
                  <a:pt x="1959" y="1261"/>
                </a:cubicBezTo>
                <a:cubicBezTo>
                  <a:pt x="1959" y="1269"/>
                  <a:pt x="1959" y="1269"/>
                  <a:pt x="1959" y="1269"/>
                </a:cubicBezTo>
                <a:cubicBezTo>
                  <a:pt x="1960" y="1271"/>
                  <a:pt x="1960" y="1271"/>
                  <a:pt x="1960" y="1271"/>
                </a:cubicBezTo>
                <a:cubicBezTo>
                  <a:pt x="1961" y="1275"/>
                  <a:pt x="1960" y="1279"/>
                  <a:pt x="1959" y="1282"/>
                </a:cubicBezTo>
                <a:cubicBezTo>
                  <a:pt x="1960" y="1287"/>
                  <a:pt x="1960" y="1287"/>
                  <a:pt x="1960" y="1287"/>
                </a:cubicBezTo>
                <a:cubicBezTo>
                  <a:pt x="1961" y="1290"/>
                  <a:pt x="1960" y="1293"/>
                  <a:pt x="1959" y="1295"/>
                </a:cubicBezTo>
                <a:cubicBezTo>
                  <a:pt x="1959" y="1295"/>
                  <a:pt x="1959" y="1295"/>
                  <a:pt x="1959" y="1295"/>
                </a:cubicBezTo>
                <a:cubicBezTo>
                  <a:pt x="1960" y="1296"/>
                  <a:pt x="1960" y="1296"/>
                  <a:pt x="1960" y="1296"/>
                </a:cubicBezTo>
                <a:cubicBezTo>
                  <a:pt x="1960" y="1298"/>
                  <a:pt x="1960" y="1298"/>
                  <a:pt x="1960" y="1298"/>
                </a:cubicBezTo>
                <a:cubicBezTo>
                  <a:pt x="1967" y="1301"/>
                  <a:pt x="1967" y="1301"/>
                  <a:pt x="1967" y="1301"/>
                </a:cubicBezTo>
                <a:cubicBezTo>
                  <a:pt x="1963" y="1307"/>
                  <a:pt x="1963" y="1307"/>
                  <a:pt x="1963" y="1307"/>
                </a:cubicBezTo>
                <a:cubicBezTo>
                  <a:pt x="1962" y="1308"/>
                  <a:pt x="1961" y="1309"/>
                  <a:pt x="1961" y="1310"/>
                </a:cubicBezTo>
                <a:cubicBezTo>
                  <a:pt x="1963" y="1317"/>
                  <a:pt x="1963" y="1317"/>
                  <a:pt x="1963" y="1317"/>
                </a:cubicBezTo>
                <a:cubicBezTo>
                  <a:pt x="1959" y="1317"/>
                  <a:pt x="1959" y="1317"/>
                  <a:pt x="1959" y="1317"/>
                </a:cubicBezTo>
                <a:cubicBezTo>
                  <a:pt x="1959" y="1327"/>
                  <a:pt x="1959" y="1327"/>
                  <a:pt x="1959" y="1327"/>
                </a:cubicBezTo>
                <a:cubicBezTo>
                  <a:pt x="1958" y="1327"/>
                  <a:pt x="1958" y="1327"/>
                  <a:pt x="1958" y="1327"/>
                </a:cubicBezTo>
                <a:cubicBezTo>
                  <a:pt x="1957" y="1342"/>
                  <a:pt x="1957" y="1342"/>
                  <a:pt x="1957" y="1342"/>
                </a:cubicBezTo>
                <a:cubicBezTo>
                  <a:pt x="1958" y="1343"/>
                  <a:pt x="1958" y="1344"/>
                  <a:pt x="1958" y="1346"/>
                </a:cubicBezTo>
                <a:cubicBezTo>
                  <a:pt x="1958" y="1347"/>
                  <a:pt x="1958" y="1347"/>
                  <a:pt x="1958" y="1347"/>
                </a:cubicBezTo>
                <a:cubicBezTo>
                  <a:pt x="1958" y="1359"/>
                  <a:pt x="1958" y="1359"/>
                  <a:pt x="1958" y="1359"/>
                </a:cubicBezTo>
                <a:cubicBezTo>
                  <a:pt x="1952" y="1359"/>
                  <a:pt x="1952" y="1359"/>
                  <a:pt x="1952" y="1359"/>
                </a:cubicBezTo>
                <a:cubicBezTo>
                  <a:pt x="1952" y="1361"/>
                  <a:pt x="1952" y="1361"/>
                  <a:pt x="1952" y="1361"/>
                </a:cubicBezTo>
                <a:cubicBezTo>
                  <a:pt x="1945" y="1361"/>
                  <a:pt x="1945" y="1361"/>
                  <a:pt x="1945" y="1361"/>
                </a:cubicBezTo>
                <a:cubicBezTo>
                  <a:pt x="1943" y="1363"/>
                  <a:pt x="1943" y="1363"/>
                  <a:pt x="1943" y="1363"/>
                </a:cubicBezTo>
                <a:cubicBezTo>
                  <a:pt x="1927" y="1363"/>
                  <a:pt x="1927" y="1363"/>
                  <a:pt x="1927" y="1363"/>
                </a:cubicBezTo>
                <a:cubicBezTo>
                  <a:pt x="1926" y="1361"/>
                  <a:pt x="1926" y="1361"/>
                  <a:pt x="1926" y="1361"/>
                </a:cubicBezTo>
                <a:cubicBezTo>
                  <a:pt x="1921" y="1361"/>
                  <a:pt x="1921" y="1361"/>
                  <a:pt x="1921" y="1361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8"/>
                  <a:pt x="1920" y="1358"/>
                  <a:pt x="1920" y="1358"/>
                </a:cubicBezTo>
                <a:cubicBezTo>
                  <a:pt x="1920" y="1358"/>
                  <a:pt x="1919" y="1358"/>
                  <a:pt x="1919" y="1358"/>
                </a:cubicBezTo>
                <a:cubicBezTo>
                  <a:pt x="1918" y="1358"/>
                  <a:pt x="1917" y="1358"/>
                  <a:pt x="1916" y="1358"/>
                </a:cubicBezTo>
                <a:cubicBezTo>
                  <a:pt x="1912" y="1356"/>
                  <a:pt x="1912" y="1356"/>
                  <a:pt x="1912" y="1356"/>
                </a:cubicBezTo>
                <a:cubicBezTo>
                  <a:pt x="1912" y="1355"/>
                  <a:pt x="1912" y="1355"/>
                  <a:pt x="1912" y="1355"/>
                </a:cubicBezTo>
                <a:cubicBezTo>
                  <a:pt x="1909" y="1355"/>
                  <a:pt x="1909" y="1355"/>
                  <a:pt x="1909" y="1355"/>
                </a:cubicBezTo>
                <a:cubicBezTo>
                  <a:pt x="1907" y="1355"/>
                  <a:pt x="1907" y="1355"/>
                  <a:pt x="1907" y="1355"/>
                </a:cubicBezTo>
                <a:cubicBezTo>
                  <a:pt x="1907" y="1356"/>
                  <a:pt x="1907" y="1356"/>
                  <a:pt x="1907" y="1356"/>
                </a:cubicBezTo>
                <a:cubicBezTo>
                  <a:pt x="1901" y="1356"/>
                  <a:pt x="1901" y="1356"/>
                  <a:pt x="1901" y="1356"/>
                </a:cubicBezTo>
                <a:cubicBezTo>
                  <a:pt x="1901" y="1357"/>
                  <a:pt x="1901" y="1357"/>
                  <a:pt x="1901" y="1357"/>
                </a:cubicBezTo>
                <a:cubicBezTo>
                  <a:pt x="1896" y="1357"/>
                  <a:pt x="1896" y="1357"/>
                  <a:pt x="1896" y="1357"/>
                </a:cubicBezTo>
                <a:cubicBezTo>
                  <a:pt x="1896" y="1358"/>
                  <a:pt x="1896" y="1358"/>
                  <a:pt x="1896" y="1358"/>
                </a:cubicBezTo>
                <a:cubicBezTo>
                  <a:pt x="1890" y="1358"/>
                  <a:pt x="1890" y="1358"/>
                  <a:pt x="1890" y="1358"/>
                </a:cubicBezTo>
                <a:cubicBezTo>
                  <a:pt x="1887" y="1359"/>
                  <a:pt x="1887" y="1359"/>
                  <a:pt x="1887" y="1359"/>
                </a:cubicBezTo>
                <a:cubicBezTo>
                  <a:pt x="1885" y="1360"/>
                  <a:pt x="1883" y="1360"/>
                  <a:pt x="1882" y="1359"/>
                </a:cubicBezTo>
                <a:cubicBezTo>
                  <a:pt x="1880" y="1360"/>
                  <a:pt x="1879" y="1361"/>
                  <a:pt x="1878" y="1361"/>
                </a:cubicBezTo>
                <a:cubicBezTo>
                  <a:pt x="1872" y="1361"/>
                  <a:pt x="1872" y="1361"/>
                  <a:pt x="1872" y="1361"/>
                </a:cubicBezTo>
                <a:cubicBezTo>
                  <a:pt x="1872" y="1359"/>
                  <a:pt x="1872" y="1359"/>
                  <a:pt x="1872" y="1359"/>
                </a:cubicBezTo>
                <a:cubicBezTo>
                  <a:pt x="1869" y="1359"/>
                  <a:pt x="1869" y="1359"/>
                  <a:pt x="1869" y="1359"/>
                </a:cubicBezTo>
                <a:cubicBezTo>
                  <a:pt x="1869" y="1357"/>
                  <a:pt x="1869" y="1357"/>
                  <a:pt x="1869" y="1357"/>
                </a:cubicBezTo>
                <a:cubicBezTo>
                  <a:pt x="1865" y="1357"/>
                  <a:pt x="1865" y="1357"/>
                  <a:pt x="1865" y="1357"/>
                </a:cubicBezTo>
                <a:cubicBezTo>
                  <a:pt x="1856" y="1362"/>
                  <a:pt x="1856" y="1362"/>
                  <a:pt x="1856" y="1362"/>
                </a:cubicBezTo>
                <a:cubicBezTo>
                  <a:pt x="1856" y="1357"/>
                  <a:pt x="1856" y="1357"/>
                  <a:pt x="1856" y="1357"/>
                </a:cubicBezTo>
                <a:cubicBezTo>
                  <a:pt x="1843" y="1357"/>
                  <a:pt x="1843" y="1357"/>
                  <a:pt x="1843" y="1357"/>
                </a:cubicBezTo>
                <a:cubicBezTo>
                  <a:pt x="1843" y="1358"/>
                  <a:pt x="1843" y="1358"/>
                  <a:pt x="1843" y="1358"/>
                </a:cubicBezTo>
                <a:cubicBezTo>
                  <a:pt x="1830" y="1358"/>
                  <a:pt x="1830" y="1358"/>
                  <a:pt x="1830" y="1358"/>
                </a:cubicBezTo>
                <a:cubicBezTo>
                  <a:pt x="1830" y="1357"/>
                  <a:pt x="1830" y="1357"/>
                  <a:pt x="1830" y="1357"/>
                </a:cubicBezTo>
                <a:cubicBezTo>
                  <a:pt x="1825" y="1357"/>
                  <a:pt x="1825" y="1357"/>
                  <a:pt x="1825" y="1357"/>
                </a:cubicBezTo>
                <a:cubicBezTo>
                  <a:pt x="1825" y="1356"/>
                  <a:pt x="1825" y="1356"/>
                  <a:pt x="1825" y="1356"/>
                </a:cubicBezTo>
                <a:cubicBezTo>
                  <a:pt x="1822" y="1356"/>
                  <a:pt x="1822" y="1356"/>
                  <a:pt x="1822" y="1356"/>
                </a:cubicBezTo>
                <a:cubicBezTo>
                  <a:pt x="1822" y="1357"/>
                  <a:pt x="1822" y="1357"/>
                  <a:pt x="1822" y="1357"/>
                </a:cubicBezTo>
                <a:cubicBezTo>
                  <a:pt x="1817" y="1358"/>
                  <a:pt x="1817" y="1358"/>
                  <a:pt x="1817" y="1358"/>
                </a:cubicBezTo>
                <a:cubicBezTo>
                  <a:pt x="1814" y="1359"/>
                  <a:pt x="1811" y="1358"/>
                  <a:pt x="1810" y="1357"/>
                </a:cubicBezTo>
                <a:cubicBezTo>
                  <a:pt x="1809" y="1358"/>
                  <a:pt x="1808" y="1358"/>
                  <a:pt x="1807" y="1358"/>
                </a:cubicBezTo>
                <a:cubicBezTo>
                  <a:pt x="1807" y="1362"/>
                  <a:pt x="1807" y="1362"/>
                  <a:pt x="1807" y="1362"/>
                </a:cubicBezTo>
                <a:cubicBezTo>
                  <a:pt x="1800" y="1359"/>
                  <a:pt x="1800" y="1359"/>
                  <a:pt x="1800" y="1359"/>
                </a:cubicBezTo>
                <a:cubicBezTo>
                  <a:pt x="1780" y="1359"/>
                  <a:pt x="1780" y="1359"/>
                  <a:pt x="1780" y="1359"/>
                </a:cubicBezTo>
                <a:cubicBezTo>
                  <a:pt x="1780" y="1358"/>
                  <a:pt x="1780" y="1358"/>
                  <a:pt x="1780" y="1358"/>
                </a:cubicBezTo>
                <a:cubicBezTo>
                  <a:pt x="1777" y="1358"/>
                  <a:pt x="1777" y="1358"/>
                  <a:pt x="1777" y="1358"/>
                </a:cubicBezTo>
                <a:cubicBezTo>
                  <a:pt x="1777" y="1357"/>
                  <a:pt x="1777" y="1357"/>
                  <a:pt x="1777" y="1357"/>
                </a:cubicBezTo>
                <a:cubicBezTo>
                  <a:pt x="1776" y="1357"/>
                  <a:pt x="1776" y="1357"/>
                  <a:pt x="1775" y="1357"/>
                </a:cubicBezTo>
                <a:cubicBezTo>
                  <a:pt x="1775" y="1357"/>
                  <a:pt x="1775" y="1357"/>
                  <a:pt x="1774" y="1357"/>
                </a:cubicBezTo>
                <a:cubicBezTo>
                  <a:pt x="1774" y="1358"/>
                  <a:pt x="1774" y="1358"/>
                  <a:pt x="1774" y="1358"/>
                </a:cubicBezTo>
                <a:cubicBezTo>
                  <a:pt x="1740" y="1360"/>
                  <a:pt x="1740" y="1360"/>
                  <a:pt x="1740" y="1360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61"/>
                  <a:pt x="1740" y="1361"/>
                  <a:pt x="1740" y="1361"/>
                </a:cubicBezTo>
                <a:cubicBezTo>
                  <a:pt x="1720" y="1361"/>
                  <a:pt x="1720" y="1361"/>
                  <a:pt x="1720" y="1361"/>
                </a:cubicBezTo>
                <a:cubicBezTo>
                  <a:pt x="1720" y="1359"/>
                  <a:pt x="1720" y="1359"/>
                  <a:pt x="1720" y="1359"/>
                </a:cubicBezTo>
                <a:cubicBezTo>
                  <a:pt x="1718" y="1359"/>
                  <a:pt x="1718" y="1359"/>
                  <a:pt x="1718" y="1359"/>
                </a:cubicBezTo>
                <a:cubicBezTo>
                  <a:pt x="1718" y="1361"/>
                  <a:pt x="1718" y="1361"/>
                  <a:pt x="1718" y="1361"/>
                </a:cubicBezTo>
                <a:cubicBezTo>
                  <a:pt x="1705" y="1361"/>
                  <a:pt x="1705" y="1361"/>
                  <a:pt x="1705" y="1361"/>
                </a:cubicBezTo>
                <a:cubicBezTo>
                  <a:pt x="1705" y="1359"/>
                  <a:pt x="1705" y="1359"/>
                  <a:pt x="1705" y="1359"/>
                </a:cubicBezTo>
                <a:cubicBezTo>
                  <a:pt x="1698" y="1359"/>
                  <a:pt x="1698" y="1359"/>
                  <a:pt x="1698" y="1359"/>
                </a:cubicBezTo>
                <a:cubicBezTo>
                  <a:pt x="1698" y="1358"/>
                  <a:pt x="1698" y="1358"/>
                  <a:pt x="1698" y="1358"/>
                </a:cubicBezTo>
                <a:cubicBezTo>
                  <a:pt x="1695" y="1358"/>
                  <a:pt x="1695" y="1358"/>
                  <a:pt x="1695" y="1358"/>
                </a:cubicBezTo>
                <a:cubicBezTo>
                  <a:pt x="1695" y="1357"/>
                  <a:pt x="1695" y="1357"/>
                  <a:pt x="1695" y="1357"/>
                </a:cubicBezTo>
                <a:cubicBezTo>
                  <a:pt x="1673" y="1358"/>
                  <a:pt x="1673" y="1358"/>
                  <a:pt x="1673" y="1358"/>
                </a:cubicBezTo>
                <a:cubicBezTo>
                  <a:pt x="1672" y="1356"/>
                  <a:pt x="1672" y="1356"/>
                  <a:pt x="1672" y="1356"/>
                </a:cubicBezTo>
                <a:cubicBezTo>
                  <a:pt x="1659" y="1359"/>
                  <a:pt x="1659" y="1359"/>
                  <a:pt x="1659" y="1359"/>
                </a:cubicBezTo>
                <a:cubicBezTo>
                  <a:pt x="1656" y="1354"/>
                  <a:pt x="1656" y="1354"/>
                  <a:pt x="1656" y="1354"/>
                </a:cubicBezTo>
                <a:cubicBezTo>
                  <a:pt x="1655" y="1354"/>
                  <a:pt x="1654" y="1354"/>
                  <a:pt x="1652" y="1354"/>
                </a:cubicBezTo>
                <a:cubicBezTo>
                  <a:pt x="1650" y="1354"/>
                  <a:pt x="1649" y="1354"/>
                  <a:pt x="1648" y="1354"/>
                </a:cubicBezTo>
                <a:cubicBezTo>
                  <a:pt x="1648" y="1356"/>
                  <a:pt x="1648" y="1356"/>
                  <a:pt x="1648" y="1356"/>
                </a:cubicBezTo>
                <a:cubicBezTo>
                  <a:pt x="1644" y="1356"/>
                  <a:pt x="1644" y="1356"/>
                  <a:pt x="1644" y="1356"/>
                </a:cubicBezTo>
                <a:cubicBezTo>
                  <a:pt x="1644" y="1357"/>
                  <a:pt x="1644" y="1357"/>
                  <a:pt x="1644" y="1357"/>
                </a:cubicBezTo>
                <a:cubicBezTo>
                  <a:pt x="1634" y="1357"/>
                  <a:pt x="1634" y="1357"/>
                  <a:pt x="1634" y="1357"/>
                </a:cubicBezTo>
                <a:cubicBezTo>
                  <a:pt x="1634" y="1358"/>
                  <a:pt x="1634" y="1358"/>
                  <a:pt x="1634" y="1358"/>
                </a:cubicBezTo>
                <a:cubicBezTo>
                  <a:pt x="1632" y="1359"/>
                  <a:pt x="1632" y="1359"/>
                  <a:pt x="1632" y="1359"/>
                </a:cubicBezTo>
                <a:cubicBezTo>
                  <a:pt x="1632" y="1360"/>
                  <a:pt x="1632" y="1360"/>
                  <a:pt x="1632" y="1360"/>
                </a:cubicBezTo>
                <a:cubicBezTo>
                  <a:pt x="1628" y="1361"/>
                  <a:pt x="1628" y="1361"/>
                  <a:pt x="1628" y="1361"/>
                </a:cubicBezTo>
                <a:cubicBezTo>
                  <a:pt x="1627" y="1362"/>
                  <a:pt x="1625" y="1362"/>
                  <a:pt x="1623" y="1362"/>
                </a:cubicBezTo>
                <a:cubicBezTo>
                  <a:pt x="1619" y="1362"/>
                  <a:pt x="1615" y="1360"/>
                  <a:pt x="1613" y="1359"/>
                </a:cubicBezTo>
                <a:cubicBezTo>
                  <a:pt x="1612" y="1359"/>
                  <a:pt x="1612" y="1359"/>
                  <a:pt x="1612" y="1359"/>
                </a:cubicBezTo>
                <a:cubicBezTo>
                  <a:pt x="1607" y="1358"/>
                  <a:pt x="1607" y="1358"/>
                  <a:pt x="1607" y="1358"/>
                </a:cubicBezTo>
                <a:cubicBezTo>
                  <a:pt x="1606" y="1359"/>
                  <a:pt x="1604" y="1359"/>
                  <a:pt x="1603" y="1359"/>
                </a:cubicBezTo>
                <a:cubicBezTo>
                  <a:pt x="1603" y="1359"/>
                  <a:pt x="1602" y="1359"/>
                  <a:pt x="1602" y="1359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61" y="1361"/>
                  <a:pt x="1561" y="1361"/>
                  <a:pt x="1561" y="1361"/>
                </a:cubicBezTo>
                <a:cubicBezTo>
                  <a:pt x="1561" y="1358"/>
                  <a:pt x="1561" y="1358"/>
                  <a:pt x="1561" y="1358"/>
                </a:cubicBezTo>
                <a:cubicBezTo>
                  <a:pt x="1550" y="1362"/>
                  <a:pt x="1550" y="1362"/>
                  <a:pt x="1550" y="1362"/>
                </a:cubicBezTo>
                <a:cubicBezTo>
                  <a:pt x="1550" y="1358"/>
                  <a:pt x="1550" y="1358"/>
                  <a:pt x="1550" y="1358"/>
                </a:cubicBezTo>
                <a:cubicBezTo>
                  <a:pt x="1547" y="1358"/>
                  <a:pt x="1547" y="1358"/>
                  <a:pt x="1547" y="1358"/>
                </a:cubicBezTo>
                <a:cubicBezTo>
                  <a:pt x="1547" y="1357"/>
                  <a:pt x="1547" y="1357"/>
                  <a:pt x="1547" y="1357"/>
                </a:cubicBezTo>
                <a:cubicBezTo>
                  <a:pt x="1545" y="1357"/>
                  <a:pt x="1545" y="1357"/>
                  <a:pt x="1545" y="1357"/>
                </a:cubicBezTo>
                <a:cubicBezTo>
                  <a:pt x="1533" y="1357"/>
                  <a:pt x="1528" y="1358"/>
                  <a:pt x="1520" y="1361"/>
                </a:cubicBezTo>
                <a:cubicBezTo>
                  <a:pt x="1515" y="1363"/>
                  <a:pt x="1515" y="1363"/>
                  <a:pt x="1515" y="1363"/>
                </a:cubicBezTo>
                <a:cubicBezTo>
                  <a:pt x="1513" y="1359"/>
                  <a:pt x="1513" y="1359"/>
                  <a:pt x="1513" y="1359"/>
                </a:cubicBezTo>
                <a:cubicBezTo>
                  <a:pt x="1512" y="1359"/>
                  <a:pt x="1512" y="1359"/>
                  <a:pt x="1512" y="1359"/>
                </a:cubicBezTo>
                <a:cubicBezTo>
                  <a:pt x="1511" y="1359"/>
                  <a:pt x="1510" y="1359"/>
                  <a:pt x="1509" y="1359"/>
                </a:cubicBezTo>
                <a:cubicBezTo>
                  <a:pt x="1508" y="1360"/>
                  <a:pt x="1506" y="1360"/>
                  <a:pt x="1505" y="1360"/>
                </a:cubicBezTo>
                <a:cubicBezTo>
                  <a:pt x="1499" y="1360"/>
                  <a:pt x="1496" y="1358"/>
                  <a:pt x="1493" y="1355"/>
                </a:cubicBezTo>
                <a:cubicBezTo>
                  <a:pt x="1491" y="1355"/>
                  <a:pt x="1491" y="1355"/>
                  <a:pt x="1491" y="1355"/>
                </a:cubicBezTo>
                <a:cubicBezTo>
                  <a:pt x="1491" y="1356"/>
                  <a:pt x="1491" y="1356"/>
                  <a:pt x="1491" y="1356"/>
                </a:cubicBezTo>
                <a:cubicBezTo>
                  <a:pt x="1481" y="1356"/>
                  <a:pt x="1481" y="1356"/>
                  <a:pt x="1481" y="1356"/>
                </a:cubicBezTo>
                <a:cubicBezTo>
                  <a:pt x="1481" y="1357"/>
                  <a:pt x="1481" y="1357"/>
                  <a:pt x="1481" y="1357"/>
                </a:cubicBezTo>
                <a:cubicBezTo>
                  <a:pt x="1476" y="1357"/>
                  <a:pt x="1476" y="1357"/>
                  <a:pt x="1476" y="1357"/>
                </a:cubicBezTo>
                <a:cubicBezTo>
                  <a:pt x="1476" y="1359"/>
                  <a:pt x="1476" y="1359"/>
                  <a:pt x="1476" y="1359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55" y="1358"/>
                  <a:pt x="1455" y="1358"/>
                  <a:pt x="1455" y="1358"/>
                </a:cubicBezTo>
                <a:cubicBezTo>
                  <a:pt x="1451" y="1359"/>
                  <a:pt x="1451" y="1359"/>
                  <a:pt x="1451" y="1359"/>
                </a:cubicBezTo>
                <a:cubicBezTo>
                  <a:pt x="1447" y="1360"/>
                  <a:pt x="1442" y="1359"/>
                  <a:pt x="1439" y="1358"/>
                </a:cubicBezTo>
                <a:cubicBezTo>
                  <a:pt x="1438" y="1358"/>
                  <a:pt x="1438" y="1358"/>
                  <a:pt x="1437" y="1358"/>
                </a:cubicBezTo>
                <a:cubicBezTo>
                  <a:pt x="1424" y="1360"/>
                  <a:pt x="1424" y="1360"/>
                  <a:pt x="1424" y="1360"/>
                </a:cubicBezTo>
                <a:cubicBezTo>
                  <a:pt x="1424" y="1358"/>
                  <a:pt x="1424" y="1358"/>
                  <a:pt x="1424" y="1358"/>
                </a:cubicBezTo>
                <a:cubicBezTo>
                  <a:pt x="1420" y="1358"/>
                  <a:pt x="1420" y="1358"/>
                  <a:pt x="1420" y="1358"/>
                </a:cubicBezTo>
                <a:cubicBezTo>
                  <a:pt x="1420" y="1357"/>
                  <a:pt x="1420" y="1357"/>
                  <a:pt x="1420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04" y="1356"/>
                  <a:pt x="1404" y="1356"/>
                  <a:pt x="1404" y="1356"/>
                </a:cubicBezTo>
                <a:cubicBezTo>
                  <a:pt x="1383" y="1359"/>
                  <a:pt x="1383" y="1359"/>
                  <a:pt x="1383" y="1359"/>
                </a:cubicBezTo>
                <a:cubicBezTo>
                  <a:pt x="1378" y="1360"/>
                  <a:pt x="1378" y="1360"/>
                  <a:pt x="1378" y="1360"/>
                </a:cubicBezTo>
                <a:cubicBezTo>
                  <a:pt x="1378" y="1357"/>
                  <a:pt x="1378" y="1357"/>
                  <a:pt x="1378" y="1357"/>
                </a:cubicBezTo>
                <a:cubicBezTo>
                  <a:pt x="1376" y="1357"/>
                  <a:pt x="1374" y="1357"/>
                  <a:pt x="1372" y="1357"/>
                </a:cubicBezTo>
                <a:cubicBezTo>
                  <a:pt x="1371" y="1357"/>
                  <a:pt x="1370" y="1357"/>
                  <a:pt x="1369" y="1357"/>
                </a:cubicBezTo>
                <a:cubicBezTo>
                  <a:pt x="1368" y="1357"/>
                  <a:pt x="1367" y="1357"/>
                  <a:pt x="1367" y="1357"/>
                </a:cubicBezTo>
                <a:cubicBezTo>
                  <a:pt x="1366" y="1358"/>
                  <a:pt x="1366" y="1358"/>
                  <a:pt x="1366" y="1358"/>
                </a:cubicBezTo>
                <a:cubicBezTo>
                  <a:pt x="1360" y="1358"/>
                  <a:pt x="1360" y="1358"/>
                  <a:pt x="1360" y="1358"/>
                </a:cubicBezTo>
                <a:cubicBezTo>
                  <a:pt x="1358" y="1355"/>
                  <a:pt x="1358" y="1355"/>
                  <a:pt x="1358" y="1355"/>
                </a:cubicBezTo>
                <a:cubicBezTo>
                  <a:pt x="1355" y="1356"/>
                  <a:pt x="1355" y="1356"/>
                  <a:pt x="1355" y="1356"/>
                </a:cubicBezTo>
                <a:cubicBezTo>
                  <a:pt x="1353" y="1356"/>
                  <a:pt x="1352" y="1356"/>
                  <a:pt x="1350" y="1355"/>
                </a:cubicBezTo>
                <a:cubicBezTo>
                  <a:pt x="1330" y="1359"/>
                  <a:pt x="1330" y="1359"/>
                  <a:pt x="1330" y="1359"/>
                </a:cubicBezTo>
                <a:cubicBezTo>
                  <a:pt x="1330" y="1364"/>
                  <a:pt x="1330" y="1364"/>
                  <a:pt x="1330" y="1364"/>
                </a:cubicBezTo>
                <a:cubicBezTo>
                  <a:pt x="1316" y="1359"/>
                  <a:pt x="1316" y="1359"/>
                  <a:pt x="1316" y="1359"/>
                </a:cubicBezTo>
                <a:cubicBezTo>
                  <a:pt x="1299" y="1359"/>
                  <a:pt x="1299" y="1359"/>
                  <a:pt x="1299" y="1359"/>
                </a:cubicBezTo>
                <a:cubicBezTo>
                  <a:pt x="1296" y="1359"/>
                  <a:pt x="1294" y="1359"/>
                  <a:pt x="1290" y="1359"/>
                </a:cubicBezTo>
                <a:cubicBezTo>
                  <a:pt x="1288" y="1359"/>
                  <a:pt x="1287" y="1359"/>
                  <a:pt x="1285" y="1359"/>
                </a:cubicBezTo>
                <a:cubicBezTo>
                  <a:pt x="1283" y="1359"/>
                  <a:pt x="1280" y="1359"/>
                  <a:pt x="1278" y="1359"/>
                </a:cubicBezTo>
                <a:cubicBezTo>
                  <a:pt x="1278" y="1362"/>
                  <a:pt x="1278" y="1362"/>
                  <a:pt x="1278" y="1362"/>
                </a:cubicBezTo>
                <a:cubicBezTo>
                  <a:pt x="1271" y="1360"/>
                  <a:pt x="1271" y="1360"/>
                  <a:pt x="1271" y="1360"/>
                </a:cubicBezTo>
                <a:cubicBezTo>
                  <a:pt x="1270" y="1360"/>
                  <a:pt x="1269" y="1360"/>
                  <a:pt x="1268" y="1360"/>
                </a:cubicBezTo>
                <a:cubicBezTo>
                  <a:pt x="1267" y="1359"/>
                  <a:pt x="1267" y="1359"/>
                  <a:pt x="1266" y="1359"/>
                </a:cubicBezTo>
                <a:cubicBezTo>
                  <a:pt x="1264" y="1361"/>
                  <a:pt x="1263" y="1361"/>
                  <a:pt x="1262" y="1361"/>
                </a:cubicBezTo>
                <a:cubicBezTo>
                  <a:pt x="1261" y="1361"/>
                  <a:pt x="1260" y="1361"/>
                  <a:pt x="1259" y="1360"/>
                </a:cubicBezTo>
                <a:cubicBezTo>
                  <a:pt x="1257" y="1359"/>
                  <a:pt x="1257" y="1359"/>
                  <a:pt x="1257" y="1359"/>
                </a:cubicBezTo>
                <a:cubicBezTo>
                  <a:pt x="1256" y="1358"/>
                  <a:pt x="1256" y="1358"/>
                  <a:pt x="1256" y="1358"/>
                </a:cubicBezTo>
                <a:cubicBezTo>
                  <a:pt x="1251" y="1358"/>
                  <a:pt x="1251" y="1358"/>
                  <a:pt x="1251" y="1358"/>
                </a:cubicBezTo>
                <a:cubicBezTo>
                  <a:pt x="1251" y="1357"/>
                  <a:pt x="1251" y="1357"/>
                  <a:pt x="1251" y="1357"/>
                </a:cubicBezTo>
                <a:cubicBezTo>
                  <a:pt x="1246" y="1357"/>
                  <a:pt x="1246" y="1357"/>
                  <a:pt x="1246" y="1357"/>
                </a:cubicBezTo>
                <a:cubicBezTo>
                  <a:pt x="1246" y="1358"/>
                  <a:pt x="1246" y="1358"/>
                  <a:pt x="1246" y="1358"/>
                </a:cubicBezTo>
                <a:cubicBezTo>
                  <a:pt x="1240" y="1358"/>
                  <a:pt x="1240" y="1358"/>
                  <a:pt x="1240" y="1358"/>
                </a:cubicBezTo>
                <a:cubicBezTo>
                  <a:pt x="1240" y="1359"/>
                  <a:pt x="1240" y="1359"/>
                  <a:pt x="1240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7" y="1361"/>
                  <a:pt x="1226" y="1361"/>
                  <a:pt x="1225" y="1361"/>
                </a:cubicBezTo>
                <a:cubicBezTo>
                  <a:pt x="1224" y="1361"/>
                  <a:pt x="1224" y="1361"/>
                  <a:pt x="1224" y="1361"/>
                </a:cubicBezTo>
                <a:cubicBezTo>
                  <a:pt x="1224" y="1362"/>
                  <a:pt x="1224" y="1362"/>
                  <a:pt x="1224" y="1362"/>
                </a:cubicBezTo>
                <a:cubicBezTo>
                  <a:pt x="1211" y="1362"/>
                  <a:pt x="1211" y="1362"/>
                  <a:pt x="1211" y="1362"/>
                </a:cubicBezTo>
                <a:cubicBezTo>
                  <a:pt x="1211" y="1361"/>
                  <a:pt x="1211" y="1361"/>
                  <a:pt x="1211" y="1361"/>
                </a:cubicBezTo>
                <a:cubicBezTo>
                  <a:pt x="1207" y="1361"/>
                  <a:pt x="1207" y="1361"/>
                  <a:pt x="1207" y="1361"/>
                </a:cubicBezTo>
                <a:cubicBezTo>
                  <a:pt x="1207" y="1359"/>
                  <a:pt x="1207" y="1359"/>
                  <a:pt x="1207" y="1359"/>
                </a:cubicBezTo>
                <a:cubicBezTo>
                  <a:pt x="1204" y="1359"/>
                  <a:pt x="1204" y="1359"/>
                  <a:pt x="1204" y="1359"/>
                </a:cubicBezTo>
                <a:cubicBezTo>
                  <a:pt x="1199" y="1360"/>
                  <a:pt x="1194" y="1360"/>
                  <a:pt x="1190" y="1359"/>
                </a:cubicBezTo>
                <a:cubicBezTo>
                  <a:pt x="1188" y="1358"/>
                  <a:pt x="1188" y="1358"/>
                  <a:pt x="1188" y="1358"/>
                </a:cubicBezTo>
                <a:cubicBezTo>
                  <a:pt x="1188" y="1357"/>
                  <a:pt x="1188" y="1357"/>
                  <a:pt x="1188" y="1357"/>
                </a:cubicBezTo>
                <a:cubicBezTo>
                  <a:pt x="1172" y="1357"/>
                  <a:pt x="1172" y="1357"/>
                  <a:pt x="1172" y="1357"/>
                </a:cubicBezTo>
                <a:cubicBezTo>
                  <a:pt x="1172" y="1357"/>
                  <a:pt x="1172" y="1357"/>
                  <a:pt x="1171" y="1357"/>
                </a:cubicBezTo>
                <a:cubicBezTo>
                  <a:pt x="1167" y="1359"/>
                  <a:pt x="1163" y="1360"/>
                  <a:pt x="1160" y="1359"/>
                </a:cubicBezTo>
                <a:cubicBezTo>
                  <a:pt x="1156" y="1358"/>
                  <a:pt x="1156" y="1358"/>
                  <a:pt x="1156" y="1358"/>
                </a:cubicBezTo>
                <a:cubicBezTo>
                  <a:pt x="1151" y="1358"/>
                  <a:pt x="1151" y="1358"/>
                  <a:pt x="1151" y="1358"/>
                </a:cubicBezTo>
                <a:cubicBezTo>
                  <a:pt x="1151" y="1357"/>
                  <a:pt x="1151" y="1357"/>
                  <a:pt x="1151" y="1357"/>
                </a:cubicBezTo>
                <a:cubicBezTo>
                  <a:pt x="1140" y="1357"/>
                  <a:pt x="1140" y="1357"/>
                  <a:pt x="1140" y="1357"/>
                </a:cubicBezTo>
                <a:cubicBezTo>
                  <a:pt x="1140" y="1358"/>
                  <a:pt x="1140" y="1358"/>
                  <a:pt x="1140" y="1358"/>
                </a:cubicBezTo>
                <a:cubicBezTo>
                  <a:pt x="1127" y="1358"/>
                  <a:pt x="1127" y="1358"/>
                  <a:pt x="1127" y="1358"/>
                </a:cubicBezTo>
                <a:cubicBezTo>
                  <a:pt x="1127" y="1357"/>
                  <a:pt x="1127" y="1357"/>
                  <a:pt x="1127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14" y="1357"/>
                  <a:pt x="1114" y="1357"/>
                  <a:pt x="1114" y="1357"/>
                </a:cubicBezTo>
                <a:cubicBezTo>
                  <a:pt x="1114" y="1358"/>
                  <a:pt x="1114" y="1358"/>
                  <a:pt x="1114" y="1358"/>
                </a:cubicBezTo>
                <a:cubicBezTo>
                  <a:pt x="1103" y="1358"/>
                  <a:pt x="1103" y="1358"/>
                  <a:pt x="1103" y="1358"/>
                </a:cubicBezTo>
                <a:cubicBezTo>
                  <a:pt x="1103" y="1359"/>
                  <a:pt x="1103" y="1359"/>
                  <a:pt x="1103" y="1359"/>
                </a:cubicBezTo>
                <a:cubicBezTo>
                  <a:pt x="1083" y="1361"/>
                  <a:pt x="1083" y="1361"/>
                  <a:pt x="1083" y="1361"/>
                </a:cubicBezTo>
                <a:cubicBezTo>
                  <a:pt x="1081" y="1357"/>
                  <a:pt x="1081" y="1357"/>
                  <a:pt x="1081" y="1357"/>
                </a:cubicBezTo>
                <a:cubicBezTo>
                  <a:pt x="1080" y="1356"/>
                  <a:pt x="1078" y="1356"/>
                  <a:pt x="1074" y="1356"/>
                </a:cubicBezTo>
                <a:cubicBezTo>
                  <a:pt x="1074" y="1356"/>
                  <a:pt x="1073" y="1356"/>
                  <a:pt x="1072" y="1356"/>
                </a:cubicBezTo>
                <a:cubicBezTo>
                  <a:pt x="1072" y="1358"/>
                  <a:pt x="1072" y="1358"/>
                  <a:pt x="1072" y="1358"/>
                </a:cubicBezTo>
                <a:cubicBezTo>
                  <a:pt x="1059" y="1358"/>
                  <a:pt x="1059" y="1358"/>
                  <a:pt x="1059" y="1358"/>
                </a:cubicBezTo>
                <a:cubicBezTo>
                  <a:pt x="1059" y="1357"/>
                  <a:pt x="1059" y="1357"/>
                  <a:pt x="1059" y="1357"/>
                </a:cubicBezTo>
                <a:cubicBezTo>
                  <a:pt x="1055" y="1357"/>
                  <a:pt x="1055" y="1357"/>
                  <a:pt x="1055" y="1357"/>
                </a:cubicBezTo>
                <a:cubicBezTo>
                  <a:pt x="1032" y="1360"/>
                  <a:pt x="1032" y="1360"/>
                  <a:pt x="1032" y="1360"/>
                </a:cubicBezTo>
                <a:cubicBezTo>
                  <a:pt x="1032" y="1358"/>
                  <a:pt x="1032" y="1358"/>
                  <a:pt x="1032" y="1358"/>
                </a:cubicBezTo>
                <a:cubicBezTo>
                  <a:pt x="1030" y="1358"/>
                  <a:pt x="1030" y="1358"/>
                  <a:pt x="1030" y="1358"/>
                </a:cubicBezTo>
                <a:cubicBezTo>
                  <a:pt x="1024" y="1359"/>
                  <a:pt x="1024" y="1359"/>
                  <a:pt x="1024" y="1359"/>
                </a:cubicBezTo>
                <a:cubicBezTo>
                  <a:pt x="1024" y="1358"/>
                  <a:pt x="1024" y="1358"/>
                  <a:pt x="1024" y="1358"/>
                </a:cubicBezTo>
                <a:cubicBezTo>
                  <a:pt x="1019" y="1359"/>
                  <a:pt x="1019" y="1359"/>
                  <a:pt x="1019" y="1359"/>
                </a:cubicBezTo>
                <a:cubicBezTo>
                  <a:pt x="1019" y="1363"/>
                  <a:pt x="1019" y="1363"/>
                  <a:pt x="1019" y="1363"/>
                </a:cubicBezTo>
                <a:cubicBezTo>
                  <a:pt x="1012" y="1361"/>
                  <a:pt x="1012" y="1361"/>
                  <a:pt x="1012" y="1361"/>
                </a:cubicBezTo>
                <a:cubicBezTo>
                  <a:pt x="987" y="1360"/>
                  <a:pt x="987" y="1360"/>
                  <a:pt x="987" y="1360"/>
                </a:cubicBezTo>
                <a:cubicBezTo>
                  <a:pt x="984" y="1361"/>
                  <a:pt x="984" y="1361"/>
                  <a:pt x="984" y="1361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77" y="1364"/>
                  <a:pt x="977" y="1364"/>
                  <a:pt x="977" y="1364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0" y="1361"/>
                  <a:pt x="970" y="1361"/>
                  <a:pt x="970" y="1361"/>
                </a:cubicBezTo>
                <a:cubicBezTo>
                  <a:pt x="970" y="1362"/>
                  <a:pt x="970" y="1362"/>
                  <a:pt x="970" y="1362"/>
                </a:cubicBezTo>
                <a:cubicBezTo>
                  <a:pt x="957" y="1362"/>
                  <a:pt x="957" y="1362"/>
                  <a:pt x="957" y="1362"/>
                </a:cubicBezTo>
                <a:cubicBezTo>
                  <a:pt x="957" y="1361"/>
                  <a:pt x="957" y="1361"/>
                  <a:pt x="957" y="1361"/>
                </a:cubicBezTo>
                <a:cubicBezTo>
                  <a:pt x="956" y="1360"/>
                  <a:pt x="956" y="1360"/>
                  <a:pt x="956" y="1360"/>
                </a:cubicBezTo>
                <a:cubicBezTo>
                  <a:pt x="955" y="1360"/>
                  <a:pt x="955" y="1360"/>
                  <a:pt x="954" y="1359"/>
                </a:cubicBezTo>
                <a:cubicBezTo>
                  <a:pt x="953" y="1359"/>
                  <a:pt x="953" y="1359"/>
                  <a:pt x="953" y="1359"/>
                </a:cubicBezTo>
                <a:cubicBezTo>
                  <a:pt x="953" y="1363"/>
                  <a:pt x="953" y="1363"/>
                  <a:pt x="953" y="1363"/>
                </a:cubicBezTo>
                <a:cubicBezTo>
                  <a:pt x="947" y="1361"/>
                  <a:pt x="947" y="1361"/>
                  <a:pt x="947" y="1361"/>
                </a:cubicBezTo>
                <a:cubicBezTo>
                  <a:pt x="947" y="1362"/>
                  <a:pt x="947" y="1362"/>
                  <a:pt x="947" y="1362"/>
                </a:cubicBezTo>
                <a:cubicBezTo>
                  <a:pt x="941" y="1362"/>
                  <a:pt x="941" y="1362"/>
                  <a:pt x="941" y="1362"/>
                </a:cubicBezTo>
                <a:cubicBezTo>
                  <a:pt x="941" y="1363"/>
                  <a:pt x="941" y="1363"/>
                  <a:pt x="941" y="1363"/>
                </a:cubicBezTo>
                <a:cubicBezTo>
                  <a:pt x="937" y="1362"/>
                  <a:pt x="937" y="1362"/>
                  <a:pt x="937" y="1362"/>
                </a:cubicBezTo>
                <a:cubicBezTo>
                  <a:pt x="934" y="1362"/>
                  <a:pt x="934" y="1362"/>
                  <a:pt x="934" y="1362"/>
                </a:cubicBezTo>
                <a:cubicBezTo>
                  <a:pt x="934" y="1361"/>
                  <a:pt x="934" y="1361"/>
                  <a:pt x="934" y="1361"/>
                </a:cubicBezTo>
                <a:cubicBezTo>
                  <a:pt x="926" y="1360"/>
                  <a:pt x="926" y="1360"/>
                  <a:pt x="926" y="1360"/>
                </a:cubicBezTo>
                <a:cubicBezTo>
                  <a:pt x="926" y="1358"/>
                  <a:pt x="926" y="1358"/>
                  <a:pt x="926" y="1358"/>
                </a:cubicBezTo>
                <a:cubicBezTo>
                  <a:pt x="925" y="1358"/>
                  <a:pt x="924" y="1358"/>
                  <a:pt x="923" y="1358"/>
                </a:cubicBezTo>
                <a:cubicBezTo>
                  <a:pt x="921" y="1358"/>
                  <a:pt x="918" y="1359"/>
                  <a:pt x="915" y="1359"/>
                </a:cubicBezTo>
                <a:cubicBezTo>
                  <a:pt x="912" y="1359"/>
                  <a:pt x="910" y="1359"/>
                  <a:pt x="907" y="1358"/>
                </a:cubicBezTo>
                <a:cubicBezTo>
                  <a:pt x="905" y="1357"/>
                  <a:pt x="905" y="1357"/>
                  <a:pt x="905" y="1357"/>
                </a:cubicBezTo>
                <a:cubicBezTo>
                  <a:pt x="903" y="1357"/>
                  <a:pt x="903" y="1357"/>
                  <a:pt x="903" y="1357"/>
                </a:cubicBezTo>
                <a:cubicBezTo>
                  <a:pt x="902" y="1358"/>
                  <a:pt x="902" y="1358"/>
                  <a:pt x="902" y="1358"/>
                </a:cubicBezTo>
                <a:cubicBezTo>
                  <a:pt x="899" y="1358"/>
                  <a:pt x="899" y="1358"/>
                  <a:pt x="899" y="1358"/>
                </a:cubicBezTo>
                <a:cubicBezTo>
                  <a:pt x="898" y="1358"/>
                  <a:pt x="898" y="1358"/>
                  <a:pt x="897" y="1358"/>
                </a:cubicBezTo>
                <a:cubicBezTo>
                  <a:pt x="893" y="1357"/>
                  <a:pt x="893" y="1357"/>
                  <a:pt x="893" y="1357"/>
                </a:cubicBezTo>
                <a:cubicBezTo>
                  <a:pt x="881" y="1358"/>
                  <a:pt x="881" y="1358"/>
                  <a:pt x="881" y="1358"/>
                </a:cubicBezTo>
                <a:cubicBezTo>
                  <a:pt x="881" y="1359"/>
                  <a:pt x="881" y="1359"/>
                  <a:pt x="881" y="1359"/>
                </a:cubicBezTo>
                <a:cubicBezTo>
                  <a:pt x="879" y="1359"/>
                  <a:pt x="879" y="1359"/>
                  <a:pt x="879" y="1359"/>
                </a:cubicBezTo>
                <a:cubicBezTo>
                  <a:pt x="879" y="1363"/>
                  <a:pt x="879" y="1363"/>
                  <a:pt x="879" y="1363"/>
                </a:cubicBezTo>
                <a:cubicBezTo>
                  <a:pt x="873" y="1361"/>
                  <a:pt x="873" y="1361"/>
                  <a:pt x="873" y="1361"/>
                </a:cubicBezTo>
                <a:cubicBezTo>
                  <a:pt x="873" y="1362"/>
                  <a:pt x="873" y="1362"/>
                  <a:pt x="873" y="1362"/>
                </a:cubicBezTo>
                <a:cubicBezTo>
                  <a:pt x="870" y="1362"/>
                  <a:pt x="870" y="1362"/>
                  <a:pt x="870" y="1362"/>
                </a:cubicBezTo>
                <a:cubicBezTo>
                  <a:pt x="869" y="1365"/>
                  <a:pt x="865" y="1366"/>
                  <a:pt x="864" y="1366"/>
                </a:cubicBezTo>
                <a:cubicBezTo>
                  <a:pt x="858" y="1368"/>
                  <a:pt x="858" y="1368"/>
                  <a:pt x="858" y="1368"/>
                </a:cubicBezTo>
                <a:cubicBezTo>
                  <a:pt x="856" y="1362"/>
                  <a:pt x="856" y="1362"/>
                  <a:pt x="856" y="1362"/>
                </a:cubicBezTo>
                <a:cubicBezTo>
                  <a:pt x="854" y="1361"/>
                  <a:pt x="853" y="1360"/>
                  <a:pt x="851" y="1360"/>
                </a:cubicBezTo>
                <a:cubicBezTo>
                  <a:pt x="850" y="1359"/>
                  <a:pt x="849" y="1359"/>
                  <a:pt x="848" y="1358"/>
                </a:cubicBezTo>
                <a:cubicBezTo>
                  <a:pt x="844" y="1360"/>
                  <a:pt x="844" y="1360"/>
                  <a:pt x="844" y="1360"/>
                </a:cubicBezTo>
                <a:cubicBezTo>
                  <a:pt x="842" y="1359"/>
                  <a:pt x="842" y="1359"/>
                  <a:pt x="842" y="1359"/>
                </a:cubicBezTo>
                <a:cubicBezTo>
                  <a:pt x="841" y="1358"/>
                  <a:pt x="839" y="1357"/>
                  <a:pt x="836" y="1357"/>
                </a:cubicBezTo>
                <a:cubicBezTo>
                  <a:pt x="836" y="1360"/>
                  <a:pt x="836" y="1360"/>
                  <a:pt x="836" y="1360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26" y="1359"/>
                  <a:pt x="826" y="1359"/>
                  <a:pt x="826" y="1359"/>
                </a:cubicBezTo>
                <a:cubicBezTo>
                  <a:pt x="826" y="1361"/>
                  <a:pt x="826" y="1361"/>
                  <a:pt x="826" y="1361"/>
                </a:cubicBezTo>
                <a:cubicBezTo>
                  <a:pt x="820" y="1362"/>
                  <a:pt x="820" y="1362"/>
                  <a:pt x="820" y="1362"/>
                </a:cubicBezTo>
                <a:cubicBezTo>
                  <a:pt x="819" y="1362"/>
                  <a:pt x="818" y="1362"/>
                  <a:pt x="818" y="1361"/>
                </a:cubicBezTo>
                <a:cubicBezTo>
                  <a:pt x="817" y="1364"/>
                  <a:pt x="817" y="1364"/>
                  <a:pt x="817" y="1364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799" y="1361"/>
                  <a:pt x="799" y="1361"/>
                  <a:pt x="799" y="1361"/>
                </a:cubicBezTo>
                <a:cubicBezTo>
                  <a:pt x="799" y="1362"/>
                  <a:pt x="799" y="1362"/>
                  <a:pt x="799" y="1362"/>
                </a:cubicBezTo>
                <a:cubicBezTo>
                  <a:pt x="793" y="1362"/>
                  <a:pt x="793" y="1362"/>
                  <a:pt x="793" y="1362"/>
                </a:cubicBezTo>
                <a:cubicBezTo>
                  <a:pt x="792" y="1362"/>
                  <a:pt x="791" y="1363"/>
                  <a:pt x="791" y="1364"/>
                </a:cubicBezTo>
                <a:lnTo>
                  <a:pt x="782" y="13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568" y="2087880"/>
            <a:ext cx="5791200" cy="3886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514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BA31F4-19AA-476D-B02A-EF2027E94612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15"/>
          <p:cNvSpPr>
            <a:spLocks/>
          </p:cNvSpPr>
          <p:nvPr/>
        </p:nvSpPr>
        <p:spPr bwMode="auto">
          <a:xfrm>
            <a:off x="1522413" y="1905000"/>
            <a:ext cx="6153912" cy="4251960"/>
          </a:xfrm>
          <a:custGeom>
            <a:avLst/>
            <a:gdLst>
              <a:gd name="T0" fmla="*/ 696 w 1967"/>
              <a:gd name="T1" fmla="*/ 1361 h 1369"/>
              <a:gd name="T2" fmla="*/ 618 w 1967"/>
              <a:gd name="T3" fmla="*/ 1360 h 1369"/>
              <a:gd name="T4" fmla="*/ 517 w 1967"/>
              <a:gd name="T5" fmla="*/ 1359 h 1369"/>
              <a:gd name="T6" fmla="*/ 443 w 1967"/>
              <a:gd name="T7" fmla="*/ 1361 h 1369"/>
              <a:gd name="T8" fmla="*/ 361 w 1967"/>
              <a:gd name="T9" fmla="*/ 1358 h 1369"/>
              <a:gd name="T10" fmla="*/ 260 w 1967"/>
              <a:gd name="T11" fmla="*/ 1359 h 1369"/>
              <a:gd name="T12" fmla="*/ 166 w 1967"/>
              <a:gd name="T13" fmla="*/ 1359 h 1369"/>
              <a:gd name="T14" fmla="*/ 104 w 1967"/>
              <a:gd name="T15" fmla="*/ 1356 h 1369"/>
              <a:gd name="T16" fmla="*/ 7 w 1967"/>
              <a:gd name="T17" fmla="*/ 1327 h 1369"/>
              <a:gd name="T18" fmla="*/ 7 w 1967"/>
              <a:gd name="T19" fmla="*/ 1226 h 1369"/>
              <a:gd name="T20" fmla="*/ 9 w 1967"/>
              <a:gd name="T21" fmla="*/ 1139 h 1369"/>
              <a:gd name="T22" fmla="*/ 4 w 1967"/>
              <a:gd name="T23" fmla="*/ 1042 h 1369"/>
              <a:gd name="T24" fmla="*/ 9 w 1967"/>
              <a:gd name="T25" fmla="*/ 896 h 1369"/>
              <a:gd name="T26" fmla="*/ 7 w 1967"/>
              <a:gd name="T27" fmla="*/ 758 h 1369"/>
              <a:gd name="T28" fmla="*/ 9 w 1967"/>
              <a:gd name="T29" fmla="*/ 614 h 1369"/>
              <a:gd name="T30" fmla="*/ 5 w 1967"/>
              <a:gd name="T31" fmla="*/ 443 h 1369"/>
              <a:gd name="T32" fmla="*/ 9 w 1967"/>
              <a:gd name="T33" fmla="*/ 365 h 1369"/>
              <a:gd name="T34" fmla="*/ 5 w 1967"/>
              <a:gd name="T35" fmla="*/ 195 h 1369"/>
              <a:gd name="T36" fmla="*/ 6 w 1967"/>
              <a:gd name="T37" fmla="*/ 107 h 1369"/>
              <a:gd name="T38" fmla="*/ 8 w 1967"/>
              <a:gd name="T39" fmla="*/ 9 h 1369"/>
              <a:gd name="T40" fmla="*/ 120 w 1967"/>
              <a:gd name="T41" fmla="*/ 8 h 1369"/>
              <a:gd name="T42" fmla="*/ 192 w 1967"/>
              <a:gd name="T43" fmla="*/ 5 h 1369"/>
              <a:gd name="T44" fmla="*/ 279 w 1967"/>
              <a:gd name="T45" fmla="*/ 12 h 1369"/>
              <a:gd name="T46" fmla="*/ 374 w 1967"/>
              <a:gd name="T47" fmla="*/ 7 h 1369"/>
              <a:gd name="T48" fmla="*/ 447 w 1967"/>
              <a:gd name="T49" fmla="*/ 10 h 1369"/>
              <a:gd name="T50" fmla="*/ 552 w 1967"/>
              <a:gd name="T51" fmla="*/ 11 h 1369"/>
              <a:gd name="T52" fmla="*/ 630 w 1967"/>
              <a:gd name="T53" fmla="*/ 11 h 1369"/>
              <a:gd name="T54" fmla="*/ 706 w 1967"/>
              <a:gd name="T55" fmla="*/ 10 h 1369"/>
              <a:gd name="T56" fmla="*/ 799 w 1967"/>
              <a:gd name="T57" fmla="*/ 7 h 1369"/>
              <a:gd name="T58" fmla="*/ 879 w 1967"/>
              <a:gd name="T59" fmla="*/ 9 h 1369"/>
              <a:gd name="T60" fmla="*/ 956 w 1967"/>
              <a:gd name="T61" fmla="*/ 9 h 1369"/>
              <a:gd name="T62" fmla="*/ 1055 w 1967"/>
              <a:gd name="T63" fmla="*/ 12 h 1369"/>
              <a:gd name="T64" fmla="*/ 1188 w 1967"/>
              <a:gd name="T65" fmla="*/ 12 h 1369"/>
              <a:gd name="T66" fmla="*/ 1259 w 1967"/>
              <a:gd name="T67" fmla="*/ 9 h 1369"/>
              <a:gd name="T68" fmla="*/ 1378 w 1967"/>
              <a:gd name="T69" fmla="*/ 8 h 1369"/>
              <a:gd name="T70" fmla="*/ 1513 w 1967"/>
              <a:gd name="T71" fmla="*/ 10 h 1369"/>
              <a:gd name="T72" fmla="*/ 1634 w 1967"/>
              <a:gd name="T73" fmla="*/ 12 h 1369"/>
              <a:gd name="T74" fmla="*/ 1774 w 1967"/>
              <a:gd name="T75" fmla="*/ 11 h 1369"/>
              <a:gd name="T76" fmla="*/ 1869 w 1967"/>
              <a:gd name="T77" fmla="*/ 9 h 1369"/>
              <a:gd name="T78" fmla="*/ 1927 w 1967"/>
              <a:gd name="T79" fmla="*/ 6 h 1369"/>
              <a:gd name="T80" fmla="*/ 1963 w 1967"/>
              <a:gd name="T81" fmla="*/ 94 h 1369"/>
              <a:gd name="T82" fmla="*/ 1960 w 1967"/>
              <a:gd name="T83" fmla="*/ 185 h 1369"/>
              <a:gd name="T84" fmla="*/ 1959 w 1967"/>
              <a:gd name="T85" fmla="*/ 330 h 1369"/>
              <a:gd name="T86" fmla="*/ 1958 w 1967"/>
              <a:gd name="T87" fmla="*/ 428 h 1369"/>
              <a:gd name="T88" fmla="*/ 1958 w 1967"/>
              <a:gd name="T89" fmla="*/ 573 h 1369"/>
              <a:gd name="T90" fmla="*/ 1960 w 1967"/>
              <a:gd name="T91" fmla="*/ 721 h 1369"/>
              <a:gd name="T92" fmla="*/ 1957 w 1967"/>
              <a:gd name="T93" fmla="*/ 868 h 1369"/>
              <a:gd name="T94" fmla="*/ 1959 w 1967"/>
              <a:gd name="T95" fmla="*/ 1010 h 1369"/>
              <a:gd name="T96" fmla="*/ 1960 w 1967"/>
              <a:gd name="T97" fmla="*/ 1124 h 1369"/>
              <a:gd name="T98" fmla="*/ 1960 w 1967"/>
              <a:gd name="T99" fmla="*/ 1210 h 1369"/>
              <a:gd name="T100" fmla="*/ 1963 w 1967"/>
              <a:gd name="T101" fmla="*/ 1307 h 1369"/>
              <a:gd name="T102" fmla="*/ 1909 w 1967"/>
              <a:gd name="T103" fmla="*/ 1355 h 1369"/>
              <a:gd name="T104" fmla="*/ 1822 w 1967"/>
              <a:gd name="T105" fmla="*/ 1356 h 1369"/>
              <a:gd name="T106" fmla="*/ 1698 w 1967"/>
              <a:gd name="T107" fmla="*/ 1359 h 1369"/>
              <a:gd name="T108" fmla="*/ 1597 w 1967"/>
              <a:gd name="T109" fmla="*/ 1358 h 1369"/>
              <a:gd name="T110" fmla="*/ 1469 w 1967"/>
              <a:gd name="T111" fmla="*/ 1358 h 1369"/>
              <a:gd name="T112" fmla="*/ 1330 w 1967"/>
              <a:gd name="T113" fmla="*/ 1359 h 1369"/>
              <a:gd name="T114" fmla="*/ 1229 w 1967"/>
              <a:gd name="T115" fmla="*/ 1361 h 1369"/>
              <a:gd name="T116" fmla="*/ 1124 w 1967"/>
              <a:gd name="T117" fmla="*/ 1357 h 1369"/>
              <a:gd name="T118" fmla="*/ 981 w 1967"/>
              <a:gd name="T119" fmla="*/ 1363 h 1369"/>
              <a:gd name="T120" fmla="*/ 907 w 1967"/>
              <a:gd name="T121" fmla="*/ 1358 h 1369"/>
              <a:gd name="T122" fmla="*/ 830 w 1967"/>
              <a:gd name="T123" fmla="*/ 1358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7" h="1369">
                <a:moveTo>
                  <a:pt x="782" y="1369"/>
                </a:moveTo>
                <a:cubicBezTo>
                  <a:pt x="782" y="1360"/>
                  <a:pt x="782" y="1360"/>
                  <a:pt x="782" y="1360"/>
                </a:cubicBezTo>
                <a:cubicBezTo>
                  <a:pt x="777" y="1362"/>
                  <a:pt x="777" y="1362"/>
                  <a:pt x="777" y="1362"/>
                </a:cubicBezTo>
                <a:cubicBezTo>
                  <a:pt x="777" y="1361"/>
                  <a:pt x="777" y="1361"/>
                  <a:pt x="777" y="1361"/>
                </a:cubicBezTo>
                <a:cubicBezTo>
                  <a:pt x="774" y="1362"/>
                  <a:pt x="774" y="1362"/>
                  <a:pt x="774" y="1362"/>
                </a:cubicBezTo>
                <a:cubicBezTo>
                  <a:pt x="772" y="1359"/>
                  <a:pt x="772" y="1359"/>
                  <a:pt x="772" y="1359"/>
                </a:cubicBezTo>
                <a:cubicBezTo>
                  <a:pt x="761" y="1359"/>
                  <a:pt x="761" y="1359"/>
                  <a:pt x="761" y="1359"/>
                </a:cubicBezTo>
                <a:cubicBezTo>
                  <a:pt x="757" y="1360"/>
                  <a:pt x="752" y="1360"/>
                  <a:pt x="749" y="1359"/>
                </a:cubicBezTo>
                <a:cubicBezTo>
                  <a:pt x="747" y="1358"/>
                  <a:pt x="747" y="1358"/>
                  <a:pt x="747" y="1358"/>
                </a:cubicBezTo>
                <a:cubicBezTo>
                  <a:pt x="746" y="1356"/>
                  <a:pt x="746" y="1356"/>
                  <a:pt x="746" y="1356"/>
                </a:cubicBezTo>
                <a:cubicBezTo>
                  <a:pt x="738" y="1359"/>
                  <a:pt x="738" y="1359"/>
                  <a:pt x="738" y="1359"/>
                </a:cubicBezTo>
                <a:cubicBezTo>
                  <a:pt x="738" y="1357"/>
                  <a:pt x="738" y="1357"/>
                  <a:pt x="738" y="1357"/>
                </a:cubicBezTo>
                <a:cubicBezTo>
                  <a:pt x="733" y="1358"/>
                  <a:pt x="733" y="1358"/>
                  <a:pt x="733" y="1358"/>
                </a:cubicBezTo>
                <a:cubicBezTo>
                  <a:pt x="732" y="1359"/>
                  <a:pt x="732" y="1359"/>
                  <a:pt x="732" y="1359"/>
                </a:cubicBezTo>
                <a:cubicBezTo>
                  <a:pt x="730" y="1359"/>
                  <a:pt x="730" y="1359"/>
                  <a:pt x="730" y="1359"/>
                </a:cubicBezTo>
                <a:cubicBezTo>
                  <a:pt x="730" y="1362"/>
                  <a:pt x="730" y="1362"/>
                  <a:pt x="730" y="1362"/>
                </a:cubicBezTo>
                <a:cubicBezTo>
                  <a:pt x="723" y="1360"/>
                  <a:pt x="723" y="1360"/>
                  <a:pt x="723" y="1360"/>
                </a:cubicBezTo>
                <a:cubicBezTo>
                  <a:pt x="723" y="1361"/>
                  <a:pt x="723" y="1361"/>
                  <a:pt x="723" y="1361"/>
                </a:cubicBezTo>
                <a:cubicBezTo>
                  <a:pt x="710" y="1361"/>
                  <a:pt x="710" y="1361"/>
                  <a:pt x="710" y="1361"/>
                </a:cubicBezTo>
                <a:cubicBezTo>
                  <a:pt x="710" y="1359"/>
                  <a:pt x="710" y="1359"/>
                  <a:pt x="710" y="1359"/>
                </a:cubicBezTo>
                <a:cubicBezTo>
                  <a:pt x="706" y="1359"/>
                  <a:pt x="706" y="1359"/>
                  <a:pt x="706" y="1359"/>
                </a:cubicBezTo>
                <a:cubicBezTo>
                  <a:pt x="699" y="1361"/>
                  <a:pt x="699" y="1361"/>
                  <a:pt x="699" y="1361"/>
                </a:cubicBezTo>
                <a:cubicBezTo>
                  <a:pt x="699" y="1362"/>
                  <a:pt x="699" y="1362"/>
                  <a:pt x="699" y="1362"/>
                </a:cubicBezTo>
                <a:cubicBezTo>
                  <a:pt x="696" y="1361"/>
                  <a:pt x="696" y="1361"/>
                  <a:pt x="696" y="1361"/>
                </a:cubicBezTo>
                <a:cubicBezTo>
                  <a:pt x="693" y="1362"/>
                  <a:pt x="693" y="1362"/>
                  <a:pt x="693" y="1362"/>
                </a:cubicBezTo>
                <a:cubicBezTo>
                  <a:pt x="693" y="1361"/>
                  <a:pt x="693" y="1361"/>
                  <a:pt x="693" y="1361"/>
                </a:cubicBezTo>
                <a:cubicBezTo>
                  <a:pt x="682" y="1358"/>
                  <a:pt x="682" y="1358"/>
                  <a:pt x="682" y="1358"/>
                </a:cubicBezTo>
                <a:cubicBezTo>
                  <a:pt x="681" y="1359"/>
                  <a:pt x="681" y="1359"/>
                  <a:pt x="680" y="1359"/>
                </a:cubicBezTo>
                <a:cubicBezTo>
                  <a:pt x="672" y="1362"/>
                  <a:pt x="672" y="1362"/>
                  <a:pt x="672" y="1362"/>
                </a:cubicBezTo>
                <a:cubicBezTo>
                  <a:pt x="672" y="1358"/>
                  <a:pt x="672" y="1358"/>
                  <a:pt x="672" y="1358"/>
                </a:cubicBezTo>
                <a:cubicBezTo>
                  <a:pt x="670" y="1358"/>
                  <a:pt x="670" y="1358"/>
                  <a:pt x="670" y="1358"/>
                </a:cubicBezTo>
                <a:cubicBezTo>
                  <a:pt x="670" y="1356"/>
                  <a:pt x="670" y="1356"/>
                  <a:pt x="670" y="1356"/>
                </a:cubicBezTo>
                <a:cubicBezTo>
                  <a:pt x="669" y="1356"/>
                  <a:pt x="669" y="1356"/>
                  <a:pt x="669" y="1356"/>
                </a:cubicBezTo>
                <a:cubicBezTo>
                  <a:pt x="668" y="1357"/>
                  <a:pt x="666" y="1357"/>
                  <a:pt x="665" y="1357"/>
                </a:cubicBezTo>
                <a:cubicBezTo>
                  <a:pt x="665" y="1357"/>
                  <a:pt x="664" y="1357"/>
                  <a:pt x="664" y="1357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53" y="1355"/>
                  <a:pt x="653" y="1355"/>
                  <a:pt x="653" y="1355"/>
                </a:cubicBezTo>
                <a:cubicBezTo>
                  <a:pt x="646" y="1356"/>
                  <a:pt x="646" y="1356"/>
                  <a:pt x="646" y="1356"/>
                </a:cubicBezTo>
                <a:cubicBezTo>
                  <a:pt x="646" y="1357"/>
                  <a:pt x="646" y="1357"/>
                  <a:pt x="646" y="1357"/>
                </a:cubicBezTo>
                <a:cubicBezTo>
                  <a:pt x="637" y="1357"/>
                  <a:pt x="637" y="1357"/>
                  <a:pt x="637" y="1357"/>
                </a:cubicBezTo>
                <a:cubicBezTo>
                  <a:pt x="637" y="1360"/>
                  <a:pt x="637" y="1360"/>
                  <a:pt x="637" y="1360"/>
                </a:cubicBezTo>
                <a:cubicBezTo>
                  <a:pt x="630" y="1358"/>
                  <a:pt x="630" y="1358"/>
                  <a:pt x="630" y="1358"/>
                </a:cubicBezTo>
                <a:cubicBezTo>
                  <a:pt x="629" y="1361"/>
                  <a:pt x="629" y="1361"/>
                  <a:pt x="629" y="1361"/>
                </a:cubicBezTo>
                <a:cubicBezTo>
                  <a:pt x="625" y="1359"/>
                  <a:pt x="625" y="1359"/>
                  <a:pt x="625" y="1359"/>
                </a:cubicBezTo>
                <a:cubicBezTo>
                  <a:pt x="624" y="1362"/>
                  <a:pt x="624" y="1362"/>
                  <a:pt x="624" y="1362"/>
                </a:cubicBezTo>
                <a:cubicBezTo>
                  <a:pt x="618" y="1360"/>
                  <a:pt x="618" y="1360"/>
                  <a:pt x="618" y="1360"/>
                </a:cubicBezTo>
                <a:cubicBezTo>
                  <a:pt x="617" y="1361"/>
                  <a:pt x="615" y="1361"/>
                  <a:pt x="614" y="1360"/>
                </a:cubicBezTo>
                <a:cubicBezTo>
                  <a:pt x="613" y="1360"/>
                  <a:pt x="613" y="1360"/>
                  <a:pt x="613" y="1360"/>
                </a:cubicBezTo>
                <a:cubicBezTo>
                  <a:pt x="613" y="1361"/>
                  <a:pt x="612" y="1361"/>
                  <a:pt x="612" y="1361"/>
                </a:cubicBezTo>
                <a:cubicBezTo>
                  <a:pt x="609" y="1361"/>
                  <a:pt x="609" y="1361"/>
                  <a:pt x="609" y="1361"/>
                </a:cubicBezTo>
                <a:cubicBezTo>
                  <a:pt x="608" y="1361"/>
                  <a:pt x="608" y="1361"/>
                  <a:pt x="607" y="1361"/>
                </a:cubicBezTo>
                <a:cubicBezTo>
                  <a:pt x="593" y="1361"/>
                  <a:pt x="593" y="1361"/>
                  <a:pt x="593" y="1361"/>
                </a:cubicBezTo>
                <a:cubicBezTo>
                  <a:pt x="593" y="1359"/>
                  <a:pt x="593" y="1359"/>
                  <a:pt x="593" y="1359"/>
                </a:cubicBezTo>
                <a:cubicBezTo>
                  <a:pt x="591" y="1359"/>
                  <a:pt x="591" y="1359"/>
                  <a:pt x="591" y="1359"/>
                </a:cubicBezTo>
                <a:cubicBezTo>
                  <a:pt x="583" y="1363"/>
                  <a:pt x="583" y="1363"/>
                  <a:pt x="583" y="1363"/>
                </a:cubicBezTo>
                <a:cubicBezTo>
                  <a:pt x="583" y="1358"/>
                  <a:pt x="583" y="1358"/>
                  <a:pt x="583" y="1358"/>
                </a:cubicBezTo>
                <a:cubicBezTo>
                  <a:pt x="576" y="1360"/>
                  <a:pt x="576" y="1360"/>
                  <a:pt x="576" y="1360"/>
                </a:cubicBezTo>
                <a:cubicBezTo>
                  <a:pt x="576" y="1356"/>
                  <a:pt x="576" y="1356"/>
                  <a:pt x="576" y="1356"/>
                </a:cubicBezTo>
                <a:cubicBezTo>
                  <a:pt x="575" y="1356"/>
                  <a:pt x="575" y="1356"/>
                  <a:pt x="575" y="1356"/>
                </a:cubicBezTo>
                <a:cubicBezTo>
                  <a:pt x="575" y="1358"/>
                  <a:pt x="575" y="1358"/>
                  <a:pt x="575" y="1358"/>
                </a:cubicBezTo>
                <a:cubicBezTo>
                  <a:pt x="569" y="1358"/>
                  <a:pt x="569" y="1358"/>
                  <a:pt x="569" y="1358"/>
                </a:cubicBezTo>
                <a:cubicBezTo>
                  <a:pt x="569" y="1359"/>
                  <a:pt x="569" y="1359"/>
                  <a:pt x="569" y="1359"/>
                </a:cubicBezTo>
                <a:cubicBezTo>
                  <a:pt x="555" y="1359"/>
                  <a:pt x="555" y="1359"/>
                  <a:pt x="555" y="1359"/>
                </a:cubicBezTo>
                <a:cubicBezTo>
                  <a:pt x="555" y="1358"/>
                  <a:pt x="555" y="1358"/>
                  <a:pt x="555" y="1358"/>
                </a:cubicBezTo>
                <a:cubicBezTo>
                  <a:pt x="552" y="1358"/>
                  <a:pt x="552" y="1358"/>
                  <a:pt x="552" y="1358"/>
                </a:cubicBezTo>
                <a:cubicBezTo>
                  <a:pt x="551" y="1356"/>
                  <a:pt x="551" y="1356"/>
                  <a:pt x="551" y="1356"/>
                </a:cubicBezTo>
                <a:cubicBezTo>
                  <a:pt x="524" y="1359"/>
                  <a:pt x="524" y="1359"/>
                  <a:pt x="524" y="1359"/>
                </a:cubicBezTo>
                <a:cubicBezTo>
                  <a:pt x="524" y="1358"/>
                  <a:pt x="524" y="1358"/>
                  <a:pt x="524" y="1358"/>
                </a:cubicBezTo>
                <a:cubicBezTo>
                  <a:pt x="522" y="1357"/>
                  <a:pt x="520" y="1357"/>
                  <a:pt x="518" y="1357"/>
                </a:cubicBezTo>
                <a:cubicBezTo>
                  <a:pt x="517" y="1359"/>
                  <a:pt x="517" y="1359"/>
                  <a:pt x="517" y="1359"/>
                </a:cubicBezTo>
                <a:cubicBezTo>
                  <a:pt x="512" y="1358"/>
                  <a:pt x="512" y="1358"/>
                  <a:pt x="512" y="1358"/>
                </a:cubicBezTo>
                <a:cubicBezTo>
                  <a:pt x="511" y="1361"/>
                  <a:pt x="511" y="1361"/>
                  <a:pt x="511" y="1361"/>
                </a:cubicBezTo>
                <a:cubicBezTo>
                  <a:pt x="505" y="1358"/>
                  <a:pt x="505" y="1358"/>
                  <a:pt x="505" y="1358"/>
                </a:cubicBezTo>
                <a:cubicBezTo>
                  <a:pt x="504" y="1358"/>
                  <a:pt x="504" y="1358"/>
                  <a:pt x="504" y="1358"/>
                </a:cubicBezTo>
                <a:cubicBezTo>
                  <a:pt x="504" y="1359"/>
                  <a:pt x="504" y="1359"/>
                  <a:pt x="504" y="1359"/>
                </a:cubicBezTo>
                <a:cubicBezTo>
                  <a:pt x="500" y="1359"/>
                  <a:pt x="500" y="1359"/>
                  <a:pt x="500" y="1359"/>
                </a:cubicBezTo>
                <a:cubicBezTo>
                  <a:pt x="496" y="1360"/>
                  <a:pt x="496" y="1360"/>
                  <a:pt x="496" y="1360"/>
                </a:cubicBezTo>
                <a:cubicBezTo>
                  <a:pt x="496" y="1361"/>
                  <a:pt x="496" y="1361"/>
                  <a:pt x="496" y="1361"/>
                </a:cubicBezTo>
                <a:cubicBezTo>
                  <a:pt x="488" y="1361"/>
                  <a:pt x="488" y="1361"/>
                  <a:pt x="488" y="1361"/>
                </a:cubicBezTo>
                <a:cubicBezTo>
                  <a:pt x="488" y="1363"/>
                  <a:pt x="488" y="1363"/>
                  <a:pt x="488" y="1363"/>
                </a:cubicBezTo>
                <a:cubicBezTo>
                  <a:pt x="480" y="1361"/>
                  <a:pt x="480" y="1361"/>
                  <a:pt x="480" y="1361"/>
                </a:cubicBezTo>
                <a:cubicBezTo>
                  <a:pt x="479" y="1363"/>
                  <a:pt x="479" y="1363"/>
                  <a:pt x="479" y="1363"/>
                </a:cubicBezTo>
                <a:cubicBezTo>
                  <a:pt x="468" y="1363"/>
                  <a:pt x="468" y="1363"/>
                  <a:pt x="468" y="1363"/>
                </a:cubicBezTo>
                <a:cubicBezTo>
                  <a:pt x="468" y="1362"/>
                  <a:pt x="468" y="1362"/>
                  <a:pt x="468" y="1362"/>
                </a:cubicBezTo>
                <a:cubicBezTo>
                  <a:pt x="467" y="1362"/>
                  <a:pt x="467" y="1362"/>
                  <a:pt x="467" y="1362"/>
                </a:cubicBezTo>
                <a:cubicBezTo>
                  <a:pt x="463" y="1362"/>
                  <a:pt x="463" y="1362"/>
                  <a:pt x="463" y="1362"/>
                </a:cubicBezTo>
                <a:cubicBezTo>
                  <a:pt x="463" y="1361"/>
                  <a:pt x="463" y="1361"/>
                  <a:pt x="463" y="1361"/>
                </a:cubicBezTo>
                <a:cubicBezTo>
                  <a:pt x="453" y="1360"/>
                  <a:pt x="453" y="1360"/>
                  <a:pt x="453" y="1360"/>
                </a:cubicBezTo>
                <a:cubicBezTo>
                  <a:pt x="453" y="1362"/>
                  <a:pt x="453" y="1362"/>
                  <a:pt x="453" y="1362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61"/>
                  <a:pt x="443" y="1361"/>
                  <a:pt x="443" y="1361"/>
                </a:cubicBezTo>
                <a:cubicBezTo>
                  <a:pt x="437" y="1359"/>
                  <a:pt x="437" y="1359"/>
                  <a:pt x="437" y="1359"/>
                </a:cubicBezTo>
                <a:cubicBezTo>
                  <a:pt x="431" y="1359"/>
                  <a:pt x="431" y="1359"/>
                  <a:pt x="431" y="1359"/>
                </a:cubicBezTo>
                <a:cubicBezTo>
                  <a:pt x="431" y="1361"/>
                  <a:pt x="431" y="1361"/>
                  <a:pt x="431" y="1361"/>
                </a:cubicBezTo>
                <a:cubicBezTo>
                  <a:pt x="422" y="1361"/>
                  <a:pt x="422" y="1361"/>
                  <a:pt x="422" y="1361"/>
                </a:cubicBezTo>
                <a:cubicBezTo>
                  <a:pt x="422" y="1360"/>
                  <a:pt x="422" y="1360"/>
                  <a:pt x="422" y="1360"/>
                </a:cubicBezTo>
                <a:cubicBezTo>
                  <a:pt x="421" y="1360"/>
                  <a:pt x="421" y="1360"/>
                  <a:pt x="420" y="1361"/>
                </a:cubicBezTo>
                <a:cubicBezTo>
                  <a:pt x="420" y="1361"/>
                  <a:pt x="419" y="1361"/>
                  <a:pt x="419" y="1361"/>
                </a:cubicBezTo>
                <a:cubicBezTo>
                  <a:pt x="418" y="1362"/>
                  <a:pt x="418" y="1362"/>
                  <a:pt x="418" y="1362"/>
                </a:cubicBezTo>
                <a:cubicBezTo>
                  <a:pt x="417" y="1362"/>
                  <a:pt x="417" y="1362"/>
                  <a:pt x="417" y="1362"/>
                </a:cubicBezTo>
                <a:cubicBezTo>
                  <a:pt x="416" y="1363"/>
                  <a:pt x="414" y="1364"/>
                  <a:pt x="412" y="1365"/>
                </a:cubicBezTo>
                <a:cubicBezTo>
                  <a:pt x="403" y="1367"/>
                  <a:pt x="403" y="1367"/>
                  <a:pt x="403" y="1367"/>
                </a:cubicBezTo>
                <a:cubicBezTo>
                  <a:pt x="403" y="1361"/>
                  <a:pt x="403" y="1361"/>
                  <a:pt x="403" y="1361"/>
                </a:cubicBezTo>
                <a:cubicBezTo>
                  <a:pt x="398" y="1361"/>
                  <a:pt x="398" y="1361"/>
                  <a:pt x="398" y="1361"/>
                </a:cubicBezTo>
                <a:cubicBezTo>
                  <a:pt x="398" y="1362"/>
                  <a:pt x="398" y="1362"/>
                  <a:pt x="398" y="1362"/>
                </a:cubicBezTo>
                <a:cubicBezTo>
                  <a:pt x="392" y="1361"/>
                  <a:pt x="392" y="1361"/>
                  <a:pt x="392" y="1361"/>
                </a:cubicBezTo>
                <a:cubicBezTo>
                  <a:pt x="387" y="1361"/>
                  <a:pt x="387" y="1361"/>
                  <a:pt x="387" y="1361"/>
                </a:cubicBezTo>
                <a:cubicBezTo>
                  <a:pt x="387" y="1360"/>
                  <a:pt x="387" y="1360"/>
                  <a:pt x="387" y="1360"/>
                </a:cubicBezTo>
                <a:cubicBezTo>
                  <a:pt x="385" y="1359"/>
                  <a:pt x="385" y="1359"/>
                  <a:pt x="385" y="1359"/>
                </a:cubicBezTo>
                <a:cubicBezTo>
                  <a:pt x="385" y="1360"/>
                  <a:pt x="385" y="1360"/>
                  <a:pt x="385" y="1360"/>
                </a:cubicBezTo>
                <a:cubicBezTo>
                  <a:pt x="382" y="1361"/>
                  <a:pt x="378" y="1362"/>
                  <a:pt x="374" y="1362"/>
                </a:cubicBezTo>
                <a:cubicBezTo>
                  <a:pt x="373" y="1362"/>
                  <a:pt x="371" y="1362"/>
                  <a:pt x="370" y="1362"/>
                </a:cubicBezTo>
                <a:cubicBezTo>
                  <a:pt x="367" y="1361"/>
                  <a:pt x="367" y="1361"/>
                  <a:pt x="367" y="1361"/>
                </a:cubicBezTo>
                <a:cubicBezTo>
                  <a:pt x="361" y="1361"/>
                  <a:pt x="361" y="1361"/>
                  <a:pt x="361" y="1361"/>
                </a:cubicBezTo>
                <a:cubicBezTo>
                  <a:pt x="361" y="1358"/>
                  <a:pt x="361" y="1358"/>
                  <a:pt x="361" y="1358"/>
                </a:cubicBezTo>
                <a:cubicBezTo>
                  <a:pt x="357" y="1357"/>
                  <a:pt x="357" y="1357"/>
                  <a:pt x="357" y="1357"/>
                </a:cubicBezTo>
                <a:cubicBezTo>
                  <a:pt x="355" y="1358"/>
                  <a:pt x="355" y="1358"/>
                  <a:pt x="355" y="1358"/>
                </a:cubicBezTo>
                <a:cubicBezTo>
                  <a:pt x="352" y="1359"/>
                  <a:pt x="348" y="1358"/>
                  <a:pt x="345" y="1358"/>
                </a:cubicBezTo>
                <a:cubicBezTo>
                  <a:pt x="344" y="1359"/>
                  <a:pt x="344" y="1359"/>
                  <a:pt x="344" y="1359"/>
                </a:cubicBezTo>
                <a:cubicBezTo>
                  <a:pt x="340" y="1359"/>
                  <a:pt x="340" y="1359"/>
                  <a:pt x="340" y="1359"/>
                </a:cubicBezTo>
                <a:cubicBezTo>
                  <a:pt x="340" y="1362"/>
                  <a:pt x="340" y="1362"/>
                  <a:pt x="340" y="1362"/>
                </a:cubicBezTo>
                <a:cubicBezTo>
                  <a:pt x="333" y="1361"/>
                  <a:pt x="333" y="1361"/>
                  <a:pt x="333" y="1361"/>
                </a:cubicBezTo>
                <a:cubicBezTo>
                  <a:pt x="321" y="1361"/>
                  <a:pt x="321" y="1361"/>
                  <a:pt x="321" y="1361"/>
                </a:cubicBezTo>
                <a:cubicBezTo>
                  <a:pt x="311" y="1364"/>
                  <a:pt x="311" y="1364"/>
                  <a:pt x="311" y="1364"/>
                </a:cubicBezTo>
                <a:cubicBezTo>
                  <a:pt x="311" y="1362"/>
                  <a:pt x="311" y="1362"/>
                  <a:pt x="311" y="1362"/>
                </a:cubicBezTo>
                <a:cubicBezTo>
                  <a:pt x="309" y="1362"/>
                  <a:pt x="307" y="1362"/>
                  <a:pt x="305" y="1361"/>
                </a:cubicBezTo>
                <a:cubicBezTo>
                  <a:pt x="303" y="1361"/>
                  <a:pt x="303" y="1361"/>
                  <a:pt x="303" y="1361"/>
                </a:cubicBezTo>
                <a:cubicBezTo>
                  <a:pt x="302" y="1358"/>
                  <a:pt x="302" y="1358"/>
                  <a:pt x="302" y="1358"/>
                </a:cubicBezTo>
                <a:cubicBezTo>
                  <a:pt x="301" y="1359"/>
                  <a:pt x="301" y="1359"/>
                  <a:pt x="300" y="1359"/>
                </a:cubicBezTo>
                <a:cubicBezTo>
                  <a:pt x="299" y="1359"/>
                  <a:pt x="299" y="1359"/>
                  <a:pt x="299" y="1359"/>
                </a:cubicBezTo>
                <a:cubicBezTo>
                  <a:pt x="293" y="1359"/>
                  <a:pt x="293" y="1359"/>
                  <a:pt x="293" y="1359"/>
                </a:cubicBezTo>
                <a:cubicBezTo>
                  <a:pt x="287" y="1361"/>
                  <a:pt x="287" y="1361"/>
                  <a:pt x="287" y="1361"/>
                </a:cubicBezTo>
                <a:cubicBezTo>
                  <a:pt x="286" y="1359"/>
                  <a:pt x="286" y="1359"/>
                  <a:pt x="286" y="1359"/>
                </a:cubicBezTo>
                <a:cubicBezTo>
                  <a:pt x="280" y="1359"/>
                  <a:pt x="280" y="1359"/>
                  <a:pt x="280" y="1359"/>
                </a:cubicBezTo>
                <a:cubicBezTo>
                  <a:pt x="280" y="1357"/>
                  <a:pt x="280" y="1357"/>
                  <a:pt x="280" y="1357"/>
                </a:cubicBezTo>
                <a:cubicBezTo>
                  <a:pt x="279" y="1357"/>
                  <a:pt x="279" y="1357"/>
                  <a:pt x="279" y="1357"/>
                </a:cubicBezTo>
                <a:cubicBezTo>
                  <a:pt x="279" y="1360"/>
                  <a:pt x="279" y="1360"/>
                  <a:pt x="279" y="1360"/>
                </a:cubicBezTo>
                <a:cubicBezTo>
                  <a:pt x="269" y="1357"/>
                  <a:pt x="269" y="1357"/>
                  <a:pt x="269" y="1357"/>
                </a:cubicBezTo>
                <a:cubicBezTo>
                  <a:pt x="264" y="1359"/>
                  <a:pt x="262" y="1359"/>
                  <a:pt x="260" y="1359"/>
                </a:cubicBezTo>
                <a:cubicBezTo>
                  <a:pt x="258" y="1359"/>
                  <a:pt x="258" y="1359"/>
                  <a:pt x="258" y="1359"/>
                </a:cubicBezTo>
                <a:cubicBezTo>
                  <a:pt x="254" y="1360"/>
                  <a:pt x="251" y="1359"/>
                  <a:pt x="249" y="1358"/>
                </a:cubicBezTo>
                <a:cubicBezTo>
                  <a:pt x="247" y="1358"/>
                  <a:pt x="247" y="1358"/>
                  <a:pt x="247" y="1358"/>
                </a:cubicBezTo>
                <a:cubicBezTo>
                  <a:pt x="239" y="1362"/>
                  <a:pt x="239" y="1362"/>
                  <a:pt x="239" y="1362"/>
                </a:cubicBezTo>
                <a:cubicBezTo>
                  <a:pt x="239" y="1358"/>
                  <a:pt x="239" y="1358"/>
                  <a:pt x="239" y="1358"/>
                </a:cubicBezTo>
                <a:cubicBezTo>
                  <a:pt x="232" y="1358"/>
                  <a:pt x="232" y="1358"/>
                  <a:pt x="232" y="1358"/>
                </a:cubicBezTo>
                <a:cubicBezTo>
                  <a:pt x="231" y="1359"/>
                  <a:pt x="230" y="1359"/>
                  <a:pt x="228" y="1359"/>
                </a:cubicBezTo>
                <a:cubicBezTo>
                  <a:pt x="227" y="1359"/>
                  <a:pt x="227" y="1359"/>
                  <a:pt x="227" y="1359"/>
                </a:cubicBezTo>
                <a:cubicBezTo>
                  <a:pt x="222" y="1359"/>
                  <a:pt x="222" y="1359"/>
                  <a:pt x="222" y="1359"/>
                </a:cubicBezTo>
                <a:cubicBezTo>
                  <a:pt x="222" y="1358"/>
                  <a:pt x="222" y="1358"/>
                  <a:pt x="222" y="1358"/>
                </a:cubicBezTo>
                <a:cubicBezTo>
                  <a:pt x="220" y="1358"/>
                  <a:pt x="220" y="1358"/>
                  <a:pt x="220" y="1358"/>
                </a:cubicBezTo>
                <a:cubicBezTo>
                  <a:pt x="220" y="1356"/>
                  <a:pt x="220" y="1356"/>
                  <a:pt x="220" y="1356"/>
                </a:cubicBezTo>
                <a:cubicBezTo>
                  <a:pt x="218" y="1356"/>
                  <a:pt x="216" y="1356"/>
                  <a:pt x="215" y="1356"/>
                </a:cubicBezTo>
                <a:cubicBezTo>
                  <a:pt x="215" y="1362"/>
                  <a:pt x="215" y="1362"/>
                  <a:pt x="215" y="1362"/>
                </a:cubicBezTo>
                <a:cubicBezTo>
                  <a:pt x="207" y="1358"/>
                  <a:pt x="207" y="1358"/>
                  <a:pt x="207" y="1358"/>
                </a:cubicBezTo>
                <a:cubicBezTo>
                  <a:pt x="205" y="1358"/>
                  <a:pt x="205" y="1358"/>
                  <a:pt x="205" y="1358"/>
                </a:cubicBezTo>
                <a:cubicBezTo>
                  <a:pt x="205" y="1359"/>
                  <a:pt x="205" y="1359"/>
                  <a:pt x="205" y="1359"/>
                </a:cubicBezTo>
                <a:cubicBezTo>
                  <a:pt x="198" y="1359"/>
                  <a:pt x="198" y="1359"/>
                  <a:pt x="198" y="1359"/>
                </a:cubicBezTo>
                <a:cubicBezTo>
                  <a:pt x="198" y="1361"/>
                  <a:pt x="198" y="1361"/>
                  <a:pt x="198" y="1361"/>
                </a:cubicBezTo>
                <a:cubicBezTo>
                  <a:pt x="194" y="1361"/>
                  <a:pt x="194" y="1361"/>
                  <a:pt x="194" y="1361"/>
                </a:cubicBezTo>
                <a:cubicBezTo>
                  <a:pt x="192" y="1364"/>
                  <a:pt x="192" y="1364"/>
                  <a:pt x="192" y="1364"/>
                </a:cubicBezTo>
                <a:cubicBezTo>
                  <a:pt x="182" y="1361"/>
                  <a:pt x="182" y="1361"/>
                  <a:pt x="182" y="1361"/>
                </a:cubicBezTo>
                <a:cubicBezTo>
                  <a:pt x="181" y="1362"/>
                  <a:pt x="181" y="1362"/>
                  <a:pt x="181" y="1362"/>
                </a:cubicBezTo>
                <a:cubicBezTo>
                  <a:pt x="175" y="1363"/>
                  <a:pt x="170" y="1360"/>
                  <a:pt x="166" y="1359"/>
                </a:cubicBezTo>
                <a:cubicBezTo>
                  <a:pt x="166" y="1358"/>
                  <a:pt x="165" y="1358"/>
                  <a:pt x="164" y="1358"/>
                </a:cubicBezTo>
                <a:cubicBezTo>
                  <a:pt x="164" y="1358"/>
                  <a:pt x="163" y="1358"/>
                  <a:pt x="163" y="1358"/>
                </a:cubicBezTo>
                <a:cubicBezTo>
                  <a:pt x="162" y="1359"/>
                  <a:pt x="160" y="1359"/>
                  <a:pt x="159" y="1359"/>
                </a:cubicBezTo>
                <a:cubicBezTo>
                  <a:pt x="153" y="1360"/>
                  <a:pt x="153" y="1360"/>
                  <a:pt x="153" y="1360"/>
                </a:cubicBezTo>
                <a:cubicBezTo>
                  <a:pt x="153" y="1359"/>
                  <a:pt x="153" y="1359"/>
                  <a:pt x="153" y="1359"/>
                </a:cubicBezTo>
                <a:cubicBezTo>
                  <a:pt x="152" y="1358"/>
                  <a:pt x="152" y="1358"/>
                  <a:pt x="152" y="1358"/>
                </a:cubicBezTo>
                <a:cubicBezTo>
                  <a:pt x="146" y="1358"/>
                  <a:pt x="146" y="1358"/>
                  <a:pt x="146" y="1358"/>
                </a:cubicBezTo>
                <a:cubicBezTo>
                  <a:pt x="145" y="1358"/>
                  <a:pt x="144" y="1358"/>
                  <a:pt x="144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1" y="1358"/>
                  <a:pt x="141" y="1357"/>
                  <a:pt x="140" y="1357"/>
                </a:cubicBezTo>
                <a:cubicBezTo>
                  <a:pt x="140" y="1357"/>
                  <a:pt x="140" y="1357"/>
                  <a:pt x="139" y="1357"/>
                </a:cubicBezTo>
                <a:cubicBezTo>
                  <a:pt x="139" y="1357"/>
                  <a:pt x="138" y="1358"/>
                  <a:pt x="136" y="1358"/>
                </a:cubicBezTo>
                <a:cubicBezTo>
                  <a:pt x="135" y="1361"/>
                  <a:pt x="135" y="1361"/>
                  <a:pt x="135" y="1361"/>
                </a:cubicBezTo>
                <a:cubicBezTo>
                  <a:pt x="130" y="1359"/>
                  <a:pt x="130" y="1359"/>
                  <a:pt x="130" y="1359"/>
                </a:cubicBezTo>
                <a:cubicBezTo>
                  <a:pt x="129" y="1360"/>
                  <a:pt x="128" y="1360"/>
                  <a:pt x="126" y="1361"/>
                </a:cubicBezTo>
                <a:cubicBezTo>
                  <a:pt x="125" y="1361"/>
                  <a:pt x="125" y="1361"/>
                  <a:pt x="125" y="1361"/>
                </a:cubicBezTo>
                <a:cubicBezTo>
                  <a:pt x="124" y="1362"/>
                  <a:pt x="124" y="1362"/>
                  <a:pt x="124" y="1362"/>
                </a:cubicBezTo>
                <a:cubicBezTo>
                  <a:pt x="121" y="1361"/>
                  <a:pt x="121" y="1361"/>
                  <a:pt x="121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06" y="1361"/>
                  <a:pt x="106" y="1361"/>
                  <a:pt x="106" y="1361"/>
                </a:cubicBezTo>
                <a:cubicBezTo>
                  <a:pt x="106" y="1359"/>
                  <a:pt x="106" y="1359"/>
                  <a:pt x="106" y="1359"/>
                </a:cubicBezTo>
                <a:cubicBezTo>
                  <a:pt x="104" y="1356"/>
                  <a:pt x="104" y="1356"/>
                  <a:pt x="104" y="1356"/>
                </a:cubicBezTo>
                <a:cubicBezTo>
                  <a:pt x="102" y="1356"/>
                  <a:pt x="102" y="1356"/>
                  <a:pt x="102" y="1356"/>
                </a:cubicBezTo>
                <a:cubicBezTo>
                  <a:pt x="99" y="1356"/>
                  <a:pt x="97" y="1356"/>
                  <a:pt x="95" y="1356"/>
                </a:cubicBezTo>
                <a:cubicBezTo>
                  <a:pt x="93" y="1356"/>
                  <a:pt x="91" y="1356"/>
                  <a:pt x="89" y="1356"/>
                </a:cubicBezTo>
                <a:cubicBezTo>
                  <a:pt x="89" y="1358"/>
                  <a:pt x="89" y="1358"/>
                  <a:pt x="89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1" y="1359"/>
                  <a:pt x="71" y="1359"/>
                  <a:pt x="71" y="1359"/>
                </a:cubicBezTo>
                <a:cubicBezTo>
                  <a:pt x="66" y="1358"/>
                  <a:pt x="66" y="1358"/>
                  <a:pt x="66" y="1358"/>
                </a:cubicBezTo>
                <a:cubicBezTo>
                  <a:pt x="63" y="1357"/>
                  <a:pt x="61" y="1357"/>
                  <a:pt x="59" y="1357"/>
                </a:cubicBezTo>
                <a:cubicBezTo>
                  <a:pt x="59" y="1358"/>
                  <a:pt x="59" y="1358"/>
                  <a:pt x="59" y="1358"/>
                </a:cubicBezTo>
                <a:cubicBezTo>
                  <a:pt x="52" y="1358"/>
                  <a:pt x="52" y="1358"/>
                  <a:pt x="52" y="1358"/>
                </a:cubicBezTo>
                <a:cubicBezTo>
                  <a:pt x="52" y="1359"/>
                  <a:pt x="52" y="1359"/>
                  <a:pt x="52" y="1359"/>
                </a:cubicBezTo>
                <a:cubicBezTo>
                  <a:pt x="42" y="1359"/>
                  <a:pt x="42" y="1359"/>
                  <a:pt x="42" y="1359"/>
                </a:cubicBezTo>
                <a:cubicBezTo>
                  <a:pt x="42" y="1361"/>
                  <a:pt x="42" y="1361"/>
                  <a:pt x="42" y="1361"/>
                </a:cubicBezTo>
                <a:cubicBezTo>
                  <a:pt x="32" y="1361"/>
                  <a:pt x="32" y="1361"/>
                  <a:pt x="32" y="1361"/>
                </a:cubicBezTo>
                <a:cubicBezTo>
                  <a:pt x="32" y="1363"/>
                  <a:pt x="32" y="1363"/>
                  <a:pt x="32" y="1363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5" y="1359"/>
                  <a:pt x="15" y="1359"/>
                  <a:pt x="15" y="1359"/>
                </a:cubicBezTo>
                <a:cubicBezTo>
                  <a:pt x="15" y="1358"/>
                  <a:pt x="15" y="1358"/>
                  <a:pt x="15" y="1358"/>
                </a:cubicBezTo>
                <a:cubicBezTo>
                  <a:pt x="9" y="1360"/>
                  <a:pt x="9" y="1360"/>
                  <a:pt x="9" y="1360"/>
                </a:cubicBezTo>
                <a:cubicBezTo>
                  <a:pt x="9" y="1346"/>
                  <a:pt x="9" y="1346"/>
                  <a:pt x="9" y="1346"/>
                </a:cubicBezTo>
                <a:cubicBezTo>
                  <a:pt x="9" y="1344"/>
                  <a:pt x="9" y="1343"/>
                  <a:pt x="10" y="1342"/>
                </a:cubicBezTo>
                <a:cubicBezTo>
                  <a:pt x="9" y="1327"/>
                  <a:pt x="9" y="1327"/>
                  <a:pt x="9" y="1327"/>
                </a:cubicBezTo>
                <a:cubicBezTo>
                  <a:pt x="7" y="1327"/>
                  <a:pt x="7" y="1327"/>
                  <a:pt x="7" y="1327"/>
                </a:cubicBezTo>
                <a:cubicBezTo>
                  <a:pt x="7" y="1317"/>
                  <a:pt x="7" y="1317"/>
                  <a:pt x="7" y="1317"/>
                </a:cubicBezTo>
                <a:cubicBezTo>
                  <a:pt x="3" y="1317"/>
                  <a:pt x="3" y="1317"/>
                  <a:pt x="3" y="1317"/>
                </a:cubicBezTo>
                <a:cubicBezTo>
                  <a:pt x="6" y="1310"/>
                  <a:pt x="6" y="1310"/>
                  <a:pt x="6" y="1310"/>
                </a:cubicBezTo>
                <a:cubicBezTo>
                  <a:pt x="5" y="1309"/>
                  <a:pt x="5" y="1308"/>
                  <a:pt x="4" y="1307"/>
                </a:cubicBezTo>
                <a:cubicBezTo>
                  <a:pt x="0" y="1301"/>
                  <a:pt x="0" y="1301"/>
                  <a:pt x="0" y="1301"/>
                </a:cubicBezTo>
                <a:cubicBezTo>
                  <a:pt x="6" y="1298"/>
                  <a:pt x="6" y="1298"/>
                  <a:pt x="6" y="1298"/>
                </a:cubicBezTo>
                <a:cubicBezTo>
                  <a:pt x="6" y="1296"/>
                  <a:pt x="6" y="1296"/>
                  <a:pt x="6" y="1296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7" y="1293"/>
                  <a:pt x="6" y="1290"/>
                  <a:pt x="6" y="1287"/>
                </a:cubicBezTo>
                <a:cubicBezTo>
                  <a:pt x="8" y="1282"/>
                  <a:pt x="8" y="1282"/>
                  <a:pt x="8" y="1282"/>
                </a:cubicBezTo>
                <a:cubicBezTo>
                  <a:pt x="6" y="1279"/>
                  <a:pt x="5" y="1275"/>
                  <a:pt x="7" y="1271"/>
                </a:cubicBezTo>
                <a:cubicBezTo>
                  <a:pt x="7" y="1269"/>
                  <a:pt x="7" y="1269"/>
                  <a:pt x="7" y="1269"/>
                </a:cubicBezTo>
                <a:cubicBezTo>
                  <a:pt x="7" y="1261"/>
                  <a:pt x="7" y="1261"/>
                  <a:pt x="7" y="1261"/>
                </a:cubicBezTo>
                <a:cubicBezTo>
                  <a:pt x="8" y="1261"/>
                  <a:pt x="8" y="1261"/>
                  <a:pt x="8" y="1261"/>
                </a:cubicBezTo>
                <a:cubicBezTo>
                  <a:pt x="4" y="1251"/>
                  <a:pt x="4" y="1251"/>
                  <a:pt x="4" y="1251"/>
                </a:cubicBezTo>
                <a:cubicBezTo>
                  <a:pt x="9" y="1251"/>
                  <a:pt x="9" y="1251"/>
                  <a:pt x="9" y="1251"/>
                </a:cubicBezTo>
                <a:cubicBezTo>
                  <a:pt x="9" y="1249"/>
                  <a:pt x="9" y="1249"/>
                  <a:pt x="9" y="1249"/>
                </a:cubicBezTo>
                <a:cubicBezTo>
                  <a:pt x="7" y="1247"/>
                  <a:pt x="7" y="1244"/>
                  <a:pt x="8" y="1243"/>
                </a:cubicBezTo>
                <a:cubicBezTo>
                  <a:pt x="8" y="1238"/>
                  <a:pt x="8" y="1238"/>
                  <a:pt x="8" y="1238"/>
                </a:cubicBezTo>
                <a:cubicBezTo>
                  <a:pt x="9" y="1238"/>
                  <a:pt x="9" y="1238"/>
                  <a:pt x="9" y="1238"/>
                </a:cubicBezTo>
                <a:cubicBezTo>
                  <a:pt x="9" y="1233"/>
                  <a:pt x="9" y="1233"/>
                  <a:pt x="9" y="1233"/>
                </a:cubicBezTo>
                <a:cubicBezTo>
                  <a:pt x="7" y="1233"/>
                  <a:pt x="7" y="1233"/>
                  <a:pt x="7" y="1233"/>
                </a:cubicBezTo>
                <a:cubicBezTo>
                  <a:pt x="7" y="1226"/>
                  <a:pt x="7" y="1226"/>
                  <a:pt x="7" y="1226"/>
                </a:cubicBezTo>
                <a:cubicBezTo>
                  <a:pt x="4" y="1226"/>
                  <a:pt x="4" y="1226"/>
                  <a:pt x="4" y="1226"/>
                </a:cubicBezTo>
                <a:cubicBezTo>
                  <a:pt x="8" y="1216"/>
                  <a:pt x="8" y="1216"/>
                  <a:pt x="8" y="1216"/>
                </a:cubicBezTo>
                <a:cubicBezTo>
                  <a:pt x="8" y="1210"/>
                  <a:pt x="8" y="1210"/>
                  <a:pt x="8" y="1210"/>
                </a:cubicBezTo>
                <a:cubicBezTo>
                  <a:pt x="6" y="1210"/>
                  <a:pt x="6" y="1210"/>
                  <a:pt x="6" y="1210"/>
                </a:cubicBezTo>
                <a:cubicBezTo>
                  <a:pt x="6" y="1201"/>
                  <a:pt x="6" y="1201"/>
                  <a:pt x="6" y="1201"/>
                </a:cubicBezTo>
                <a:cubicBezTo>
                  <a:pt x="5" y="1201"/>
                  <a:pt x="5" y="1201"/>
                  <a:pt x="5" y="1201"/>
                </a:cubicBezTo>
                <a:cubicBezTo>
                  <a:pt x="5" y="1193"/>
                  <a:pt x="5" y="1193"/>
                  <a:pt x="5" y="1193"/>
                </a:cubicBezTo>
                <a:cubicBezTo>
                  <a:pt x="3" y="1191"/>
                  <a:pt x="3" y="1191"/>
                  <a:pt x="3" y="1191"/>
                </a:cubicBezTo>
                <a:cubicBezTo>
                  <a:pt x="3" y="1175"/>
                  <a:pt x="3" y="1175"/>
                  <a:pt x="3" y="1175"/>
                </a:cubicBezTo>
                <a:cubicBezTo>
                  <a:pt x="5" y="1174"/>
                  <a:pt x="5" y="1174"/>
                  <a:pt x="5" y="1174"/>
                </a:cubicBezTo>
                <a:cubicBezTo>
                  <a:pt x="5" y="1169"/>
                  <a:pt x="5" y="1169"/>
                  <a:pt x="5" y="1169"/>
                </a:cubicBezTo>
                <a:cubicBezTo>
                  <a:pt x="7" y="1169"/>
                  <a:pt x="7" y="1169"/>
                  <a:pt x="7" y="1169"/>
                </a:cubicBezTo>
                <a:cubicBezTo>
                  <a:pt x="7" y="1168"/>
                  <a:pt x="7" y="1168"/>
                  <a:pt x="7" y="1168"/>
                </a:cubicBezTo>
                <a:cubicBezTo>
                  <a:pt x="7" y="1168"/>
                  <a:pt x="7" y="1167"/>
                  <a:pt x="8" y="1167"/>
                </a:cubicBezTo>
                <a:cubicBezTo>
                  <a:pt x="7" y="1166"/>
                  <a:pt x="7" y="1164"/>
                  <a:pt x="8" y="1162"/>
                </a:cubicBezTo>
                <a:cubicBezTo>
                  <a:pt x="9" y="1158"/>
                  <a:pt x="9" y="1158"/>
                  <a:pt x="9" y="1158"/>
                </a:cubicBezTo>
                <a:cubicBezTo>
                  <a:pt x="10" y="1158"/>
                  <a:pt x="10" y="1158"/>
                  <a:pt x="10" y="1158"/>
                </a:cubicBezTo>
                <a:cubicBezTo>
                  <a:pt x="10" y="1155"/>
                  <a:pt x="10" y="1155"/>
                  <a:pt x="10" y="1155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47"/>
                  <a:pt x="10" y="1147"/>
                  <a:pt x="10" y="1147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39"/>
                  <a:pt x="9" y="1139"/>
                  <a:pt x="9" y="1139"/>
                </a:cubicBezTo>
                <a:cubicBezTo>
                  <a:pt x="7" y="1139"/>
                  <a:pt x="7" y="1139"/>
                  <a:pt x="7" y="1139"/>
                </a:cubicBezTo>
                <a:cubicBezTo>
                  <a:pt x="7" y="1133"/>
                  <a:pt x="7" y="1133"/>
                  <a:pt x="7" y="1133"/>
                </a:cubicBezTo>
                <a:cubicBezTo>
                  <a:pt x="6" y="1129"/>
                  <a:pt x="6" y="1129"/>
                  <a:pt x="6" y="1129"/>
                </a:cubicBezTo>
                <a:cubicBezTo>
                  <a:pt x="6" y="1127"/>
                  <a:pt x="6" y="1126"/>
                  <a:pt x="6" y="1124"/>
                </a:cubicBezTo>
                <a:cubicBezTo>
                  <a:pt x="6" y="1123"/>
                  <a:pt x="5" y="1122"/>
                  <a:pt x="5" y="1120"/>
                </a:cubicBezTo>
                <a:cubicBezTo>
                  <a:pt x="5" y="1114"/>
                  <a:pt x="5" y="1114"/>
                  <a:pt x="5" y="1114"/>
                </a:cubicBezTo>
                <a:cubicBezTo>
                  <a:pt x="6" y="1114"/>
                  <a:pt x="6" y="1114"/>
                  <a:pt x="6" y="1114"/>
                </a:cubicBezTo>
                <a:cubicBezTo>
                  <a:pt x="6" y="1111"/>
                  <a:pt x="6" y="1111"/>
                  <a:pt x="6" y="1111"/>
                </a:cubicBezTo>
                <a:cubicBezTo>
                  <a:pt x="8" y="1111"/>
                  <a:pt x="8" y="1111"/>
                  <a:pt x="8" y="1111"/>
                </a:cubicBezTo>
                <a:cubicBezTo>
                  <a:pt x="8" y="1106"/>
                  <a:pt x="8" y="1106"/>
                  <a:pt x="8" y="1106"/>
                </a:cubicBezTo>
                <a:cubicBezTo>
                  <a:pt x="4" y="1097"/>
                  <a:pt x="4" y="1097"/>
                  <a:pt x="4" y="1097"/>
                </a:cubicBezTo>
                <a:cubicBezTo>
                  <a:pt x="9" y="1097"/>
                  <a:pt x="9" y="1097"/>
                  <a:pt x="9" y="1097"/>
                </a:cubicBezTo>
                <a:cubicBezTo>
                  <a:pt x="9" y="1082"/>
                  <a:pt x="9" y="1082"/>
                  <a:pt x="9" y="1082"/>
                </a:cubicBezTo>
                <a:cubicBezTo>
                  <a:pt x="7" y="1082"/>
                  <a:pt x="7" y="1082"/>
                  <a:pt x="7" y="1082"/>
                </a:cubicBezTo>
                <a:cubicBezTo>
                  <a:pt x="7" y="1069"/>
                  <a:pt x="7" y="1069"/>
                  <a:pt x="7" y="1069"/>
                </a:cubicBezTo>
                <a:cubicBezTo>
                  <a:pt x="9" y="1069"/>
                  <a:pt x="9" y="1069"/>
                  <a:pt x="9" y="1069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8" y="1053"/>
                  <a:pt x="8" y="1053"/>
                  <a:pt x="8" y="1053"/>
                </a:cubicBezTo>
                <a:cubicBezTo>
                  <a:pt x="7" y="1050"/>
                  <a:pt x="8" y="1047"/>
                  <a:pt x="8" y="1046"/>
                </a:cubicBezTo>
                <a:cubicBezTo>
                  <a:pt x="8" y="1044"/>
                  <a:pt x="8" y="1043"/>
                  <a:pt x="8" y="1042"/>
                </a:cubicBezTo>
                <a:cubicBezTo>
                  <a:pt x="4" y="1042"/>
                  <a:pt x="4" y="1042"/>
                  <a:pt x="4" y="1042"/>
                </a:cubicBezTo>
                <a:cubicBezTo>
                  <a:pt x="6" y="1035"/>
                  <a:pt x="6" y="1035"/>
                  <a:pt x="6" y="1035"/>
                </a:cubicBezTo>
                <a:cubicBezTo>
                  <a:pt x="6" y="1014"/>
                  <a:pt x="6" y="1014"/>
                  <a:pt x="6" y="1014"/>
                </a:cubicBezTo>
                <a:cubicBezTo>
                  <a:pt x="7" y="1014"/>
                  <a:pt x="7" y="1014"/>
                  <a:pt x="7" y="1014"/>
                </a:cubicBezTo>
                <a:cubicBezTo>
                  <a:pt x="7" y="1010"/>
                  <a:pt x="7" y="1010"/>
                  <a:pt x="7" y="1010"/>
                </a:cubicBezTo>
                <a:cubicBezTo>
                  <a:pt x="8" y="1010"/>
                  <a:pt x="8" y="1010"/>
                  <a:pt x="8" y="1010"/>
                </a:cubicBezTo>
                <a:cubicBezTo>
                  <a:pt x="8" y="1009"/>
                  <a:pt x="8" y="1009"/>
                  <a:pt x="9" y="1008"/>
                </a:cubicBezTo>
                <a:cubicBezTo>
                  <a:pt x="9" y="1008"/>
                  <a:pt x="9" y="1007"/>
                  <a:pt x="9" y="1006"/>
                </a:cubicBezTo>
                <a:cubicBezTo>
                  <a:pt x="8" y="1006"/>
                  <a:pt x="8" y="1006"/>
                  <a:pt x="8" y="1006"/>
                </a:cubicBezTo>
                <a:cubicBezTo>
                  <a:pt x="6" y="970"/>
                  <a:pt x="6" y="970"/>
                  <a:pt x="6" y="970"/>
                </a:cubicBezTo>
                <a:cubicBezTo>
                  <a:pt x="7" y="970"/>
                  <a:pt x="7" y="970"/>
                  <a:pt x="7" y="970"/>
                </a:cubicBezTo>
                <a:cubicBezTo>
                  <a:pt x="7" y="969"/>
                  <a:pt x="7" y="969"/>
                  <a:pt x="7" y="969"/>
                </a:cubicBezTo>
                <a:cubicBezTo>
                  <a:pt x="5" y="969"/>
                  <a:pt x="5" y="969"/>
                  <a:pt x="5" y="969"/>
                </a:cubicBezTo>
                <a:cubicBezTo>
                  <a:pt x="5" y="947"/>
                  <a:pt x="5" y="947"/>
                  <a:pt x="5" y="947"/>
                </a:cubicBezTo>
                <a:cubicBezTo>
                  <a:pt x="6" y="947"/>
                  <a:pt x="6" y="947"/>
                  <a:pt x="6" y="947"/>
                </a:cubicBezTo>
                <a:cubicBezTo>
                  <a:pt x="6" y="945"/>
                  <a:pt x="6" y="945"/>
                  <a:pt x="6" y="945"/>
                </a:cubicBezTo>
                <a:cubicBezTo>
                  <a:pt x="5" y="945"/>
                  <a:pt x="5" y="945"/>
                  <a:pt x="5" y="945"/>
                </a:cubicBezTo>
                <a:cubicBezTo>
                  <a:pt x="5" y="931"/>
                  <a:pt x="5" y="931"/>
                  <a:pt x="5" y="931"/>
                </a:cubicBezTo>
                <a:cubicBezTo>
                  <a:pt x="6" y="931"/>
                  <a:pt x="6" y="931"/>
                  <a:pt x="6" y="931"/>
                </a:cubicBezTo>
                <a:cubicBezTo>
                  <a:pt x="6" y="923"/>
                  <a:pt x="6" y="923"/>
                  <a:pt x="6" y="923"/>
                </a:cubicBezTo>
                <a:cubicBezTo>
                  <a:pt x="7" y="923"/>
                  <a:pt x="7" y="923"/>
                  <a:pt x="7" y="923"/>
                </a:cubicBezTo>
                <a:cubicBezTo>
                  <a:pt x="7" y="921"/>
                  <a:pt x="7" y="921"/>
                  <a:pt x="7" y="921"/>
                </a:cubicBezTo>
                <a:cubicBezTo>
                  <a:pt x="8" y="921"/>
                  <a:pt x="8" y="921"/>
                  <a:pt x="8" y="921"/>
                </a:cubicBezTo>
                <a:cubicBezTo>
                  <a:pt x="7" y="897"/>
                  <a:pt x="7" y="897"/>
                  <a:pt x="7" y="897"/>
                </a:cubicBezTo>
                <a:cubicBezTo>
                  <a:pt x="9" y="896"/>
                  <a:pt x="9" y="896"/>
                  <a:pt x="9" y="896"/>
                </a:cubicBezTo>
                <a:cubicBezTo>
                  <a:pt x="7" y="882"/>
                  <a:pt x="7" y="882"/>
                  <a:pt x="7" y="882"/>
                </a:cubicBezTo>
                <a:cubicBezTo>
                  <a:pt x="11" y="878"/>
                  <a:pt x="11" y="878"/>
                  <a:pt x="11" y="878"/>
                </a:cubicBezTo>
                <a:cubicBezTo>
                  <a:pt x="11" y="876"/>
                  <a:pt x="11" y="871"/>
                  <a:pt x="11" y="868"/>
                </a:cubicBezTo>
                <a:cubicBezTo>
                  <a:pt x="10" y="868"/>
                  <a:pt x="10" y="868"/>
                  <a:pt x="10" y="868"/>
                </a:cubicBezTo>
                <a:cubicBezTo>
                  <a:pt x="10" y="864"/>
                  <a:pt x="10" y="864"/>
                  <a:pt x="10" y="864"/>
                </a:cubicBezTo>
                <a:cubicBezTo>
                  <a:pt x="9" y="864"/>
                  <a:pt x="9" y="864"/>
                  <a:pt x="9" y="864"/>
                </a:cubicBezTo>
                <a:cubicBezTo>
                  <a:pt x="9" y="853"/>
                  <a:pt x="9" y="853"/>
                  <a:pt x="9" y="853"/>
                </a:cubicBezTo>
                <a:cubicBezTo>
                  <a:pt x="7" y="852"/>
                  <a:pt x="7" y="852"/>
                  <a:pt x="7" y="852"/>
                </a:cubicBezTo>
                <a:cubicBezTo>
                  <a:pt x="7" y="850"/>
                  <a:pt x="7" y="850"/>
                  <a:pt x="7" y="850"/>
                </a:cubicBezTo>
                <a:cubicBezTo>
                  <a:pt x="6" y="850"/>
                  <a:pt x="6" y="850"/>
                  <a:pt x="6" y="850"/>
                </a:cubicBezTo>
                <a:cubicBezTo>
                  <a:pt x="4" y="846"/>
                  <a:pt x="4" y="846"/>
                  <a:pt x="4" y="846"/>
                </a:cubicBezTo>
                <a:cubicBezTo>
                  <a:pt x="3" y="842"/>
                  <a:pt x="4" y="837"/>
                  <a:pt x="6" y="830"/>
                </a:cubicBezTo>
                <a:cubicBezTo>
                  <a:pt x="6" y="830"/>
                  <a:pt x="6" y="830"/>
                  <a:pt x="6" y="830"/>
                </a:cubicBezTo>
                <a:cubicBezTo>
                  <a:pt x="7" y="823"/>
                  <a:pt x="7" y="823"/>
                  <a:pt x="7" y="823"/>
                </a:cubicBezTo>
                <a:cubicBezTo>
                  <a:pt x="6" y="822"/>
                  <a:pt x="6" y="820"/>
                  <a:pt x="6" y="818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05"/>
                  <a:pt x="7" y="805"/>
                  <a:pt x="7" y="805"/>
                </a:cubicBezTo>
                <a:cubicBezTo>
                  <a:pt x="8" y="805"/>
                  <a:pt x="8" y="805"/>
                  <a:pt x="8" y="805"/>
                </a:cubicBezTo>
                <a:cubicBezTo>
                  <a:pt x="4" y="774"/>
                  <a:pt x="4" y="774"/>
                  <a:pt x="4" y="774"/>
                </a:cubicBezTo>
                <a:cubicBezTo>
                  <a:pt x="8" y="774"/>
                  <a:pt x="8" y="774"/>
                  <a:pt x="8" y="774"/>
                </a:cubicBezTo>
                <a:cubicBezTo>
                  <a:pt x="4" y="762"/>
                  <a:pt x="4" y="762"/>
                  <a:pt x="4" y="762"/>
                </a:cubicBezTo>
                <a:cubicBezTo>
                  <a:pt x="7" y="762"/>
                  <a:pt x="7" y="762"/>
                  <a:pt x="7" y="762"/>
                </a:cubicBezTo>
                <a:cubicBezTo>
                  <a:pt x="7" y="758"/>
                  <a:pt x="7" y="758"/>
                  <a:pt x="7" y="758"/>
                </a:cubicBezTo>
                <a:cubicBezTo>
                  <a:pt x="9" y="758"/>
                  <a:pt x="9" y="758"/>
                  <a:pt x="9" y="758"/>
                </a:cubicBezTo>
                <a:cubicBezTo>
                  <a:pt x="9" y="756"/>
                  <a:pt x="9" y="756"/>
                  <a:pt x="9" y="756"/>
                </a:cubicBezTo>
                <a:cubicBezTo>
                  <a:pt x="9" y="743"/>
                  <a:pt x="7" y="737"/>
                  <a:pt x="4" y="727"/>
                </a:cubicBezTo>
                <a:cubicBezTo>
                  <a:pt x="3" y="723"/>
                  <a:pt x="3" y="723"/>
                  <a:pt x="3" y="723"/>
                </a:cubicBezTo>
                <a:cubicBezTo>
                  <a:pt x="6" y="721"/>
                  <a:pt x="6" y="721"/>
                  <a:pt x="6" y="721"/>
                </a:cubicBezTo>
                <a:cubicBezTo>
                  <a:pt x="6" y="716"/>
                  <a:pt x="6" y="716"/>
                  <a:pt x="6" y="716"/>
                </a:cubicBezTo>
                <a:cubicBezTo>
                  <a:pt x="6" y="711"/>
                  <a:pt x="6" y="704"/>
                  <a:pt x="10" y="700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85"/>
                  <a:pt x="10" y="685"/>
                  <a:pt x="10" y="685"/>
                </a:cubicBezTo>
                <a:cubicBezTo>
                  <a:pt x="9" y="685"/>
                  <a:pt x="9" y="685"/>
                  <a:pt x="9" y="685"/>
                </a:cubicBezTo>
                <a:cubicBezTo>
                  <a:pt x="9" y="680"/>
                  <a:pt x="9" y="680"/>
                  <a:pt x="9" y="680"/>
                </a:cubicBezTo>
                <a:cubicBezTo>
                  <a:pt x="7" y="680"/>
                  <a:pt x="7" y="680"/>
                  <a:pt x="7" y="680"/>
                </a:cubicBezTo>
                <a:cubicBezTo>
                  <a:pt x="8" y="672"/>
                  <a:pt x="8" y="672"/>
                  <a:pt x="8" y="672"/>
                </a:cubicBezTo>
                <a:cubicBezTo>
                  <a:pt x="7" y="672"/>
                  <a:pt x="7" y="672"/>
                  <a:pt x="7" y="672"/>
                </a:cubicBezTo>
                <a:cubicBezTo>
                  <a:pt x="7" y="656"/>
                  <a:pt x="7" y="656"/>
                  <a:pt x="7" y="656"/>
                </a:cubicBezTo>
                <a:cubicBezTo>
                  <a:pt x="6" y="652"/>
                  <a:pt x="6" y="652"/>
                  <a:pt x="6" y="652"/>
                </a:cubicBezTo>
                <a:cubicBezTo>
                  <a:pt x="5" y="648"/>
                  <a:pt x="6" y="643"/>
                  <a:pt x="7" y="640"/>
                </a:cubicBezTo>
                <a:cubicBezTo>
                  <a:pt x="7" y="639"/>
                  <a:pt x="7" y="638"/>
                  <a:pt x="7" y="638"/>
                </a:cubicBezTo>
                <a:cubicBezTo>
                  <a:pt x="5" y="624"/>
                  <a:pt x="5" y="624"/>
                  <a:pt x="5" y="624"/>
                </a:cubicBezTo>
                <a:cubicBezTo>
                  <a:pt x="7" y="624"/>
                  <a:pt x="7" y="624"/>
                  <a:pt x="7" y="624"/>
                </a:cubicBezTo>
                <a:cubicBezTo>
                  <a:pt x="7" y="620"/>
                  <a:pt x="7" y="620"/>
                  <a:pt x="7" y="620"/>
                </a:cubicBezTo>
                <a:cubicBezTo>
                  <a:pt x="9" y="620"/>
                  <a:pt x="9" y="620"/>
                  <a:pt x="9" y="620"/>
                </a:cubicBezTo>
                <a:cubicBezTo>
                  <a:pt x="9" y="614"/>
                  <a:pt x="9" y="614"/>
                  <a:pt x="9" y="614"/>
                </a:cubicBezTo>
                <a:cubicBezTo>
                  <a:pt x="8" y="614"/>
                  <a:pt x="8" y="614"/>
                  <a:pt x="8" y="614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7" y="578"/>
                  <a:pt x="7" y="578"/>
                  <a:pt x="7" y="578"/>
                </a:cubicBezTo>
                <a:cubicBezTo>
                  <a:pt x="5" y="573"/>
                  <a:pt x="5" y="573"/>
                  <a:pt x="5" y="573"/>
                </a:cubicBezTo>
                <a:cubicBezTo>
                  <a:pt x="8" y="573"/>
                  <a:pt x="8" y="573"/>
                  <a:pt x="8" y="573"/>
                </a:cubicBezTo>
                <a:cubicBezTo>
                  <a:pt x="8" y="571"/>
                  <a:pt x="8" y="568"/>
                  <a:pt x="8" y="566"/>
                </a:cubicBezTo>
                <a:cubicBezTo>
                  <a:pt x="8" y="564"/>
                  <a:pt x="9" y="561"/>
                  <a:pt x="8" y="561"/>
                </a:cubicBezTo>
                <a:cubicBezTo>
                  <a:pt x="8" y="559"/>
                  <a:pt x="8" y="559"/>
                  <a:pt x="8" y="559"/>
                </a:cubicBezTo>
                <a:cubicBezTo>
                  <a:pt x="7" y="553"/>
                  <a:pt x="7" y="553"/>
                  <a:pt x="7" y="553"/>
                </a:cubicBezTo>
                <a:cubicBezTo>
                  <a:pt x="10" y="551"/>
                  <a:pt x="10" y="551"/>
                  <a:pt x="10" y="551"/>
                </a:cubicBezTo>
                <a:cubicBezTo>
                  <a:pt x="10" y="548"/>
                  <a:pt x="10" y="548"/>
                  <a:pt x="10" y="548"/>
                </a:cubicBezTo>
                <a:cubicBezTo>
                  <a:pt x="9" y="546"/>
                  <a:pt x="10" y="544"/>
                  <a:pt x="10" y="543"/>
                </a:cubicBezTo>
                <a:cubicBezTo>
                  <a:pt x="6" y="520"/>
                  <a:pt x="6" y="520"/>
                  <a:pt x="6" y="520"/>
                </a:cubicBezTo>
                <a:cubicBezTo>
                  <a:pt x="2" y="520"/>
                  <a:pt x="2" y="520"/>
                  <a:pt x="2" y="520"/>
                </a:cubicBezTo>
                <a:cubicBezTo>
                  <a:pt x="6" y="505"/>
                  <a:pt x="6" y="505"/>
                  <a:pt x="6" y="505"/>
                </a:cubicBezTo>
                <a:cubicBezTo>
                  <a:pt x="6" y="486"/>
                  <a:pt x="6" y="486"/>
                  <a:pt x="6" y="486"/>
                </a:cubicBezTo>
                <a:cubicBezTo>
                  <a:pt x="7" y="482"/>
                  <a:pt x="7" y="477"/>
                  <a:pt x="7" y="471"/>
                </a:cubicBezTo>
                <a:cubicBezTo>
                  <a:pt x="7" y="468"/>
                  <a:pt x="7" y="465"/>
                  <a:pt x="7" y="462"/>
                </a:cubicBezTo>
                <a:cubicBezTo>
                  <a:pt x="4" y="462"/>
                  <a:pt x="4" y="462"/>
                  <a:pt x="4" y="462"/>
                </a:cubicBezTo>
                <a:cubicBezTo>
                  <a:pt x="5" y="456"/>
                  <a:pt x="5" y="456"/>
                  <a:pt x="5" y="456"/>
                </a:cubicBezTo>
                <a:cubicBezTo>
                  <a:pt x="5" y="454"/>
                  <a:pt x="6" y="453"/>
                  <a:pt x="6" y="452"/>
                </a:cubicBezTo>
                <a:cubicBezTo>
                  <a:pt x="6" y="451"/>
                  <a:pt x="6" y="451"/>
                  <a:pt x="6" y="450"/>
                </a:cubicBezTo>
                <a:cubicBezTo>
                  <a:pt x="5" y="448"/>
                  <a:pt x="5" y="445"/>
                  <a:pt x="5" y="443"/>
                </a:cubicBezTo>
                <a:cubicBezTo>
                  <a:pt x="6" y="441"/>
                  <a:pt x="6" y="441"/>
                  <a:pt x="6" y="44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34"/>
                  <a:pt x="7" y="434"/>
                  <a:pt x="7" y="434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28"/>
                  <a:pt x="9" y="428"/>
                  <a:pt x="9" y="428"/>
                </a:cubicBezTo>
                <a:cubicBezTo>
                  <a:pt x="7" y="428"/>
                  <a:pt x="7" y="428"/>
                  <a:pt x="7" y="428"/>
                </a:cubicBezTo>
                <a:cubicBezTo>
                  <a:pt x="7" y="421"/>
                  <a:pt x="7" y="421"/>
                  <a:pt x="7" y="421"/>
                </a:cubicBezTo>
                <a:cubicBezTo>
                  <a:pt x="6" y="421"/>
                  <a:pt x="6" y="421"/>
                  <a:pt x="6" y="421"/>
                </a:cubicBezTo>
                <a:cubicBezTo>
                  <a:pt x="6" y="414"/>
                  <a:pt x="6" y="414"/>
                  <a:pt x="6" y="414"/>
                </a:cubicBezTo>
                <a:cubicBezTo>
                  <a:pt x="5" y="410"/>
                  <a:pt x="5" y="410"/>
                  <a:pt x="5" y="410"/>
                </a:cubicBezTo>
                <a:cubicBezTo>
                  <a:pt x="5" y="410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8"/>
                  <a:pt x="5" y="407"/>
                  <a:pt x="5" y="406"/>
                </a:cubicBezTo>
                <a:cubicBezTo>
                  <a:pt x="5" y="404"/>
                  <a:pt x="5" y="404"/>
                  <a:pt x="5" y="404"/>
                </a:cubicBezTo>
                <a:cubicBezTo>
                  <a:pt x="4" y="404"/>
                  <a:pt x="4" y="404"/>
                  <a:pt x="4" y="404"/>
                </a:cubicBezTo>
                <a:cubicBezTo>
                  <a:pt x="4" y="390"/>
                  <a:pt x="4" y="390"/>
                  <a:pt x="4" y="390"/>
                </a:cubicBezTo>
                <a:cubicBezTo>
                  <a:pt x="5" y="390"/>
                  <a:pt x="5" y="390"/>
                  <a:pt x="5" y="390"/>
                </a:cubicBezTo>
                <a:cubicBezTo>
                  <a:pt x="5" y="387"/>
                  <a:pt x="5" y="387"/>
                  <a:pt x="5" y="387"/>
                </a:cubicBezTo>
                <a:cubicBezTo>
                  <a:pt x="6" y="387"/>
                  <a:pt x="6" y="387"/>
                  <a:pt x="6" y="387"/>
                </a:cubicBezTo>
                <a:cubicBezTo>
                  <a:pt x="6" y="383"/>
                  <a:pt x="6" y="383"/>
                  <a:pt x="6" y="383"/>
                </a:cubicBezTo>
                <a:cubicBezTo>
                  <a:pt x="6" y="381"/>
                  <a:pt x="6" y="380"/>
                  <a:pt x="6" y="379"/>
                </a:cubicBezTo>
                <a:cubicBezTo>
                  <a:pt x="5" y="374"/>
                  <a:pt x="6" y="371"/>
                  <a:pt x="7" y="368"/>
                </a:cubicBezTo>
                <a:cubicBezTo>
                  <a:pt x="7" y="366"/>
                  <a:pt x="7" y="366"/>
                  <a:pt x="7" y="366"/>
                </a:cubicBezTo>
                <a:cubicBezTo>
                  <a:pt x="9" y="365"/>
                  <a:pt x="9" y="365"/>
                  <a:pt x="9" y="365"/>
                </a:cubicBezTo>
                <a:cubicBezTo>
                  <a:pt x="9" y="347"/>
                  <a:pt x="9" y="347"/>
                  <a:pt x="9" y="347"/>
                </a:cubicBezTo>
                <a:cubicBezTo>
                  <a:pt x="9" y="347"/>
                  <a:pt x="8" y="346"/>
                  <a:pt x="8" y="346"/>
                </a:cubicBezTo>
                <a:cubicBezTo>
                  <a:pt x="7" y="341"/>
                  <a:pt x="6" y="337"/>
                  <a:pt x="6" y="334"/>
                </a:cubicBezTo>
                <a:cubicBezTo>
                  <a:pt x="7" y="330"/>
                  <a:pt x="7" y="330"/>
                  <a:pt x="7" y="330"/>
                </a:cubicBezTo>
                <a:cubicBezTo>
                  <a:pt x="7" y="325"/>
                  <a:pt x="7" y="325"/>
                  <a:pt x="7" y="325"/>
                </a:cubicBezTo>
                <a:cubicBezTo>
                  <a:pt x="9" y="325"/>
                  <a:pt x="9" y="325"/>
                  <a:pt x="9" y="325"/>
                </a:cubicBezTo>
                <a:cubicBezTo>
                  <a:pt x="9" y="312"/>
                  <a:pt x="9" y="312"/>
                  <a:pt x="9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7" y="299"/>
                  <a:pt x="7" y="299"/>
                  <a:pt x="7" y="299"/>
                </a:cubicBezTo>
                <a:cubicBezTo>
                  <a:pt x="9" y="299"/>
                  <a:pt x="9" y="299"/>
                  <a:pt x="9" y="299"/>
                </a:cubicBezTo>
                <a:cubicBezTo>
                  <a:pt x="9" y="295"/>
                  <a:pt x="9" y="295"/>
                  <a:pt x="9" y="295"/>
                </a:cubicBezTo>
                <a:cubicBezTo>
                  <a:pt x="9" y="294"/>
                  <a:pt x="9" y="294"/>
                  <a:pt x="9" y="294"/>
                </a:cubicBezTo>
                <a:cubicBezTo>
                  <a:pt x="9" y="283"/>
                  <a:pt x="9" y="283"/>
                  <a:pt x="9" y="283"/>
                </a:cubicBezTo>
                <a:cubicBezTo>
                  <a:pt x="7" y="283"/>
                  <a:pt x="7" y="283"/>
                  <a:pt x="7" y="283"/>
                </a:cubicBezTo>
                <a:cubicBezTo>
                  <a:pt x="7" y="271"/>
                  <a:pt x="7" y="271"/>
                  <a:pt x="7" y="271"/>
                </a:cubicBezTo>
                <a:cubicBezTo>
                  <a:pt x="7" y="271"/>
                  <a:pt x="7" y="271"/>
                  <a:pt x="7" y="271"/>
                </a:cubicBezTo>
                <a:cubicBezTo>
                  <a:pt x="5" y="250"/>
                  <a:pt x="5" y="250"/>
                  <a:pt x="5" y="250"/>
                </a:cubicBezTo>
                <a:cubicBezTo>
                  <a:pt x="9" y="248"/>
                  <a:pt x="9" y="248"/>
                  <a:pt x="9" y="248"/>
                </a:cubicBezTo>
                <a:cubicBezTo>
                  <a:pt x="9" y="246"/>
                  <a:pt x="9" y="241"/>
                  <a:pt x="9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24"/>
                  <a:pt x="7" y="224"/>
                  <a:pt x="7" y="224"/>
                </a:cubicBezTo>
                <a:cubicBezTo>
                  <a:pt x="9" y="224"/>
                  <a:pt x="9" y="224"/>
                  <a:pt x="9" y="224"/>
                </a:cubicBezTo>
                <a:cubicBezTo>
                  <a:pt x="9" y="218"/>
                  <a:pt x="9" y="218"/>
                  <a:pt x="9" y="218"/>
                </a:cubicBezTo>
                <a:cubicBezTo>
                  <a:pt x="5" y="195"/>
                  <a:pt x="5" y="195"/>
                  <a:pt x="5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2"/>
                  <a:pt x="7" y="192"/>
                  <a:pt x="7" y="192"/>
                </a:cubicBezTo>
                <a:cubicBezTo>
                  <a:pt x="6" y="185"/>
                  <a:pt x="6" y="185"/>
                  <a:pt x="6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7" y="179"/>
                  <a:pt x="7" y="179"/>
                  <a:pt x="7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5" y="172"/>
                  <a:pt x="5" y="172"/>
                  <a:pt x="5" y="172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1"/>
                  <a:pt x="5" y="141"/>
                  <a:pt x="5" y="141"/>
                </a:cubicBezTo>
                <a:cubicBezTo>
                  <a:pt x="2" y="135"/>
                  <a:pt x="2" y="135"/>
                  <a:pt x="2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5" y="127"/>
                  <a:pt x="5" y="127"/>
                  <a:pt x="5" y="127"/>
                </a:cubicBezTo>
                <a:cubicBezTo>
                  <a:pt x="5" y="125"/>
                  <a:pt x="5" y="125"/>
                  <a:pt x="5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4" y="112"/>
                  <a:pt x="4" y="112"/>
                  <a:pt x="4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1"/>
                  <a:pt x="5" y="111"/>
                  <a:pt x="5" y="111"/>
                </a:cubicBezTo>
                <a:cubicBezTo>
                  <a:pt x="6" y="110"/>
                  <a:pt x="6" y="110"/>
                  <a:pt x="6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5" y="100"/>
                  <a:pt x="5" y="100"/>
                  <a:pt x="5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93"/>
                  <a:pt x="4" y="93"/>
                  <a:pt x="4" y="93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7"/>
                  <a:pt x="4" y="87"/>
                  <a:pt x="4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79"/>
                  <a:pt x="6" y="79"/>
                  <a:pt x="6" y="79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7"/>
                  <a:pt x="8" y="75"/>
                  <a:pt x="7" y="74"/>
                </a:cubicBezTo>
                <a:cubicBezTo>
                  <a:pt x="7" y="70"/>
                  <a:pt x="6" y="64"/>
                  <a:pt x="8" y="58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7"/>
                  <a:pt x="8" y="46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9"/>
                  <a:pt x="8" y="9"/>
                  <a:pt x="8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9"/>
                  <a:pt x="15" y="9"/>
                  <a:pt x="1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8"/>
                  <a:pt x="32" y="8"/>
                  <a:pt x="3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11"/>
                  <a:pt x="52" y="11"/>
                  <a:pt x="52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61" y="12"/>
                  <a:pt x="63" y="12"/>
                  <a:pt x="66" y="11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89" y="12"/>
                  <a:pt x="89" y="12"/>
                </a:cubicBezTo>
                <a:cubicBezTo>
                  <a:pt x="91" y="12"/>
                  <a:pt x="93" y="13"/>
                  <a:pt x="95" y="13"/>
                </a:cubicBezTo>
                <a:cubicBezTo>
                  <a:pt x="97" y="13"/>
                  <a:pt x="99" y="13"/>
                  <a:pt x="102" y="13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8" y="8"/>
                  <a:pt x="129" y="9"/>
                  <a:pt x="130" y="1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8" y="11"/>
                  <a:pt x="139" y="11"/>
                  <a:pt x="139" y="12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1"/>
                  <a:pt x="141" y="11"/>
                  <a:pt x="142" y="1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4" y="11"/>
                  <a:pt x="145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11"/>
                  <a:pt x="152" y="10"/>
                  <a:pt x="153" y="10"/>
                </a:cubicBezTo>
                <a:cubicBezTo>
                  <a:pt x="153" y="9"/>
                  <a:pt x="153" y="9"/>
                  <a:pt x="153" y="9"/>
                </a:cubicBezTo>
                <a:cubicBezTo>
                  <a:pt x="159" y="9"/>
                  <a:pt x="159" y="9"/>
                  <a:pt x="159" y="9"/>
                </a:cubicBezTo>
                <a:cubicBezTo>
                  <a:pt x="160" y="10"/>
                  <a:pt x="162" y="10"/>
                  <a:pt x="163" y="10"/>
                </a:cubicBezTo>
                <a:cubicBezTo>
                  <a:pt x="163" y="11"/>
                  <a:pt x="164" y="11"/>
                  <a:pt x="164" y="11"/>
                </a:cubicBezTo>
                <a:cubicBezTo>
                  <a:pt x="165" y="11"/>
                  <a:pt x="166" y="10"/>
                  <a:pt x="166" y="10"/>
                </a:cubicBezTo>
                <a:cubicBezTo>
                  <a:pt x="170" y="8"/>
                  <a:pt x="175" y="6"/>
                  <a:pt x="181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92" y="5"/>
                  <a:pt x="192" y="5"/>
                  <a:pt x="192" y="5"/>
                </a:cubicBezTo>
                <a:cubicBezTo>
                  <a:pt x="194" y="8"/>
                  <a:pt x="194" y="8"/>
                  <a:pt x="194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8" y="9"/>
                  <a:pt x="198" y="9"/>
                  <a:pt x="198" y="9"/>
                </a:cubicBezTo>
                <a:cubicBezTo>
                  <a:pt x="205" y="9"/>
                  <a:pt x="205" y="9"/>
                  <a:pt x="205" y="9"/>
                </a:cubicBezTo>
                <a:cubicBezTo>
                  <a:pt x="205" y="11"/>
                  <a:pt x="205" y="11"/>
                  <a:pt x="205" y="11"/>
                </a:cubicBezTo>
                <a:cubicBezTo>
                  <a:pt x="207" y="11"/>
                  <a:pt x="207" y="11"/>
                  <a:pt x="207" y="11"/>
                </a:cubicBezTo>
                <a:cubicBezTo>
                  <a:pt x="215" y="7"/>
                  <a:pt x="215" y="7"/>
                  <a:pt x="215" y="7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6" y="13"/>
                  <a:pt x="218" y="13"/>
                  <a:pt x="220" y="13"/>
                </a:cubicBezTo>
                <a:cubicBezTo>
                  <a:pt x="220" y="11"/>
                  <a:pt x="220" y="11"/>
                  <a:pt x="220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8" y="9"/>
                  <a:pt x="228" y="9"/>
                  <a:pt x="228" y="9"/>
                </a:cubicBezTo>
                <a:cubicBezTo>
                  <a:pt x="230" y="9"/>
                  <a:pt x="231" y="10"/>
                  <a:pt x="232" y="11"/>
                </a:cubicBezTo>
                <a:cubicBezTo>
                  <a:pt x="239" y="11"/>
                  <a:pt x="239" y="11"/>
                  <a:pt x="239" y="11"/>
                </a:cubicBezTo>
                <a:cubicBezTo>
                  <a:pt x="239" y="7"/>
                  <a:pt x="239" y="7"/>
                  <a:pt x="239" y="7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51" y="10"/>
                  <a:pt x="254" y="9"/>
                  <a:pt x="258" y="10"/>
                </a:cubicBezTo>
                <a:cubicBezTo>
                  <a:pt x="258" y="10"/>
                  <a:pt x="258" y="10"/>
                  <a:pt x="258" y="10"/>
                </a:cubicBezTo>
                <a:cubicBezTo>
                  <a:pt x="260" y="9"/>
                  <a:pt x="260" y="9"/>
                  <a:pt x="260" y="9"/>
                </a:cubicBezTo>
                <a:cubicBezTo>
                  <a:pt x="262" y="9"/>
                  <a:pt x="264" y="10"/>
                  <a:pt x="269" y="12"/>
                </a:cubicBezTo>
                <a:cubicBezTo>
                  <a:pt x="279" y="8"/>
                  <a:pt x="279" y="8"/>
                  <a:pt x="279" y="8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0" y="9"/>
                  <a:pt x="280" y="9"/>
                  <a:pt x="28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7" y="8"/>
                  <a:pt x="287" y="8"/>
                  <a:pt x="287" y="8"/>
                </a:cubicBezTo>
                <a:cubicBezTo>
                  <a:pt x="294" y="9"/>
                  <a:pt x="294" y="9"/>
                  <a:pt x="294" y="9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301" y="10"/>
                  <a:pt x="301" y="10"/>
                  <a:pt x="302" y="10"/>
                </a:cubicBezTo>
                <a:cubicBezTo>
                  <a:pt x="303" y="8"/>
                  <a:pt x="303" y="8"/>
                  <a:pt x="303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7" y="7"/>
                  <a:pt x="309" y="6"/>
                  <a:pt x="311" y="7"/>
                </a:cubicBezTo>
                <a:cubicBezTo>
                  <a:pt x="311" y="5"/>
                  <a:pt x="311" y="5"/>
                  <a:pt x="311" y="5"/>
                </a:cubicBezTo>
                <a:cubicBezTo>
                  <a:pt x="321" y="8"/>
                  <a:pt x="321" y="8"/>
                  <a:pt x="321" y="8"/>
                </a:cubicBezTo>
                <a:cubicBezTo>
                  <a:pt x="333" y="8"/>
                  <a:pt x="333" y="8"/>
                  <a:pt x="333" y="8"/>
                </a:cubicBezTo>
                <a:cubicBezTo>
                  <a:pt x="340" y="6"/>
                  <a:pt x="340" y="6"/>
                  <a:pt x="340" y="6"/>
                </a:cubicBezTo>
                <a:cubicBezTo>
                  <a:pt x="340" y="9"/>
                  <a:pt x="340" y="9"/>
                  <a:pt x="340" y="9"/>
                </a:cubicBezTo>
                <a:cubicBezTo>
                  <a:pt x="344" y="9"/>
                  <a:pt x="344" y="9"/>
                  <a:pt x="344" y="9"/>
                </a:cubicBezTo>
                <a:cubicBezTo>
                  <a:pt x="345" y="11"/>
                  <a:pt x="345" y="11"/>
                  <a:pt x="345" y="11"/>
                </a:cubicBezTo>
                <a:cubicBezTo>
                  <a:pt x="348" y="11"/>
                  <a:pt x="352" y="10"/>
                  <a:pt x="355" y="11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61" y="11"/>
                  <a:pt x="361" y="11"/>
                  <a:pt x="361" y="11"/>
                </a:cubicBezTo>
                <a:cubicBezTo>
                  <a:pt x="361" y="8"/>
                  <a:pt x="361" y="8"/>
                  <a:pt x="361" y="8"/>
                </a:cubicBezTo>
                <a:cubicBezTo>
                  <a:pt x="367" y="8"/>
                  <a:pt x="367" y="8"/>
                  <a:pt x="367" y="8"/>
                </a:cubicBezTo>
                <a:cubicBezTo>
                  <a:pt x="370" y="7"/>
                  <a:pt x="370" y="7"/>
                  <a:pt x="370" y="7"/>
                </a:cubicBezTo>
                <a:cubicBezTo>
                  <a:pt x="371" y="7"/>
                  <a:pt x="373" y="7"/>
                  <a:pt x="374" y="7"/>
                </a:cubicBezTo>
                <a:cubicBezTo>
                  <a:pt x="378" y="7"/>
                  <a:pt x="382" y="8"/>
                  <a:pt x="385" y="9"/>
                </a:cubicBezTo>
                <a:cubicBezTo>
                  <a:pt x="385" y="9"/>
                  <a:pt x="385" y="9"/>
                  <a:pt x="385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7" y="8"/>
                  <a:pt x="387" y="8"/>
                  <a:pt x="387" y="8"/>
                </a:cubicBezTo>
                <a:cubicBezTo>
                  <a:pt x="392" y="8"/>
                  <a:pt x="392" y="8"/>
                  <a:pt x="392" y="8"/>
                </a:cubicBezTo>
                <a:cubicBezTo>
                  <a:pt x="398" y="7"/>
                  <a:pt x="398" y="7"/>
                  <a:pt x="398" y="7"/>
                </a:cubicBezTo>
                <a:cubicBezTo>
                  <a:pt x="398" y="8"/>
                  <a:pt x="398" y="8"/>
                  <a:pt x="398" y="8"/>
                </a:cubicBezTo>
                <a:cubicBezTo>
                  <a:pt x="403" y="8"/>
                  <a:pt x="403" y="8"/>
                  <a:pt x="403" y="8"/>
                </a:cubicBezTo>
                <a:cubicBezTo>
                  <a:pt x="403" y="1"/>
                  <a:pt x="403" y="1"/>
                  <a:pt x="403" y="1"/>
                </a:cubicBezTo>
                <a:cubicBezTo>
                  <a:pt x="412" y="4"/>
                  <a:pt x="412" y="4"/>
                  <a:pt x="412" y="4"/>
                </a:cubicBezTo>
                <a:cubicBezTo>
                  <a:pt x="414" y="4"/>
                  <a:pt x="416" y="5"/>
                  <a:pt x="417" y="7"/>
                </a:cubicBezTo>
                <a:cubicBezTo>
                  <a:pt x="418" y="7"/>
                  <a:pt x="418" y="7"/>
                  <a:pt x="418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9" y="8"/>
                  <a:pt x="420" y="8"/>
                  <a:pt x="420" y="8"/>
                </a:cubicBezTo>
                <a:cubicBezTo>
                  <a:pt x="421" y="8"/>
                  <a:pt x="421" y="8"/>
                  <a:pt x="422" y="8"/>
                </a:cubicBezTo>
                <a:cubicBezTo>
                  <a:pt x="422" y="8"/>
                  <a:pt x="422" y="8"/>
                  <a:pt x="422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9"/>
                  <a:pt x="431" y="9"/>
                  <a:pt x="431" y="9"/>
                </a:cubicBezTo>
                <a:cubicBezTo>
                  <a:pt x="437" y="9"/>
                  <a:pt x="437" y="9"/>
                  <a:pt x="437" y="9"/>
                </a:cubicBezTo>
                <a:cubicBezTo>
                  <a:pt x="443" y="8"/>
                  <a:pt x="443" y="8"/>
                  <a:pt x="443" y="8"/>
                </a:cubicBezTo>
                <a:cubicBezTo>
                  <a:pt x="443" y="9"/>
                  <a:pt x="443" y="9"/>
                  <a:pt x="443" y="9"/>
                </a:cubicBezTo>
                <a:cubicBezTo>
                  <a:pt x="443" y="9"/>
                  <a:pt x="443" y="9"/>
                  <a:pt x="443" y="9"/>
                </a:cubicBezTo>
                <a:cubicBezTo>
                  <a:pt x="445" y="10"/>
                  <a:pt x="445" y="10"/>
                  <a:pt x="445" y="10"/>
                </a:cubicBezTo>
                <a:cubicBezTo>
                  <a:pt x="447" y="10"/>
                  <a:pt x="447" y="10"/>
                  <a:pt x="447" y="10"/>
                </a:cubicBezTo>
                <a:cubicBezTo>
                  <a:pt x="453" y="7"/>
                  <a:pt x="453" y="7"/>
                  <a:pt x="453" y="7"/>
                </a:cubicBezTo>
                <a:cubicBezTo>
                  <a:pt x="453" y="8"/>
                  <a:pt x="453" y="8"/>
                  <a:pt x="453" y="8"/>
                </a:cubicBezTo>
                <a:cubicBezTo>
                  <a:pt x="463" y="7"/>
                  <a:pt x="463" y="7"/>
                  <a:pt x="463" y="7"/>
                </a:cubicBezTo>
                <a:cubicBezTo>
                  <a:pt x="463" y="7"/>
                  <a:pt x="463" y="7"/>
                  <a:pt x="463" y="7"/>
                </a:cubicBezTo>
                <a:cubicBezTo>
                  <a:pt x="468" y="7"/>
                  <a:pt x="468" y="7"/>
                  <a:pt x="468" y="7"/>
                </a:cubicBezTo>
                <a:cubicBezTo>
                  <a:pt x="468" y="6"/>
                  <a:pt x="468" y="6"/>
                  <a:pt x="468" y="6"/>
                </a:cubicBezTo>
                <a:cubicBezTo>
                  <a:pt x="479" y="6"/>
                  <a:pt x="479" y="6"/>
                  <a:pt x="479" y="6"/>
                </a:cubicBezTo>
                <a:cubicBezTo>
                  <a:pt x="480" y="7"/>
                  <a:pt x="480" y="7"/>
                  <a:pt x="480" y="7"/>
                </a:cubicBezTo>
                <a:cubicBezTo>
                  <a:pt x="488" y="6"/>
                  <a:pt x="488" y="6"/>
                  <a:pt x="488" y="6"/>
                </a:cubicBezTo>
                <a:cubicBezTo>
                  <a:pt x="488" y="8"/>
                  <a:pt x="488" y="8"/>
                  <a:pt x="488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6" y="9"/>
                  <a:pt x="496" y="9"/>
                  <a:pt x="496" y="9"/>
                </a:cubicBezTo>
                <a:cubicBezTo>
                  <a:pt x="500" y="9"/>
                  <a:pt x="500" y="9"/>
                  <a:pt x="500" y="9"/>
                </a:cubicBezTo>
                <a:cubicBezTo>
                  <a:pt x="504" y="9"/>
                  <a:pt x="504" y="9"/>
                  <a:pt x="504" y="9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5" y="10"/>
                  <a:pt x="505" y="10"/>
                  <a:pt x="505" y="10"/>
                </a:cubicBezTo>
                <a:cubicBezTo>
                  <a:pt x="511" y="7"/>
                  <a:pt x="511" y="7"/>
                  <a:pt x="511" y="7"/>
                </a:cubicBezTo>
                <a:cubicBezTo>
                  <a:pt x="512" y="11"/>
                  <a:pt x="512" y="11"/>
                  <a:pt x="512" y="11"/>
                </a:cubicBezTo>
                <a:cubicBezTo>
                  <a:pt x="517" y="10"/>
                  <a:pt x="517" y="10"/>
                  <a:pt x="517" y="10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20" y="11"/>
                  <a:pt x="522" y="11"/>
                  <a:pt x="524" y="11"/>
                </a:cubicBezTo>
                <a:cubicBezTo>
                  <a:pt x="524" y="10"/>
                  <a:pt x="524" y="10"/>
                  <a:pt x="524" y="10"/>
                </a:cubicBezTo>
                <a:cubicBezTo>
                  <a:pt x="551" y="13"/>
                  <a:pt x="551" y="13"/>
                  <a:pt x="551" y="13"/>
                </a:cubicBezTo>
                <a:cubicBezTo>
                  <a:pt x="552" y="11"/>
                  <a:pt x="552" y="11"/>
                  <a:pt x="552" y="11"/>
                </a:cubicBezTo>
                <a:cubicBezTo>
                  <a:pt x="555" y="11"/>
                  <a:pt x="555" y="11"/>
                  <a:pt x="555" y="11"/>
                </a:cubicBezTo>
                <a:cubicBezTo>
                  <a:pt x="555" y="9"/>
                  <a:pt x="555" y="9"/>
                  <a:pt x="555" y="9"/>
                </a:cubicBezTo>
                <a:cubicBezTo>
                  <a:pt x="569" y="9"/>
                  <a:pt x="569" y="9"/>
                  <a:pt x="569" y="9"/>
                </a:cubicBezTo>
                <a:cubicBezTo>
                  <a:pt x="569" y="11"/>
                  <a:pt x="569" y="11"/>
                  <a:pt x="569" y="11"/>
                </a:cubicBezTo>
                <a:cubicBezTo>
                  <a:pt x="575" y="11"/>
                  <a:pt x="575" y="11"/>
                  <a:pt x="575" y="11"/>
                </a:cubicBezTo>
                <a:cubicBezTo>
                  <a:pt x="575" y="13"/>
                  <a:pt x="575" y="13"/>
                  <a:pt x="575" y="13"/>
                </a:cubicBezTo>
                <a:cubicBezTo>
                  <a:pt x="576" y="13"/>
                  <a:pt x="576" y="13"/>
                  <a:pt x="576" y="13"/>
                </a:cubicBezTo>
                <a:cubicBezTo>
                  <a:pt x="576" y="9"/>
                  <a:pt x="576" y="9"/>
                  <a:pt x="576" y="9"/>
                </a:cubicBezTo>
                <a:cubicBezTo>
                  <a:pt x="583" y="11"/>
                  <a:pt x="583" y="11"/>
                  <a:pt x="583" y="11"/>
                </a:cubicBezTo>
                <a:cubicBezTo>
                  <a:pt x="583" y="6"/>
                  <a:pt x="583" y="6"/>
                  <a:pt x="583" y="6"/>
                </a:cubicBezTo>
                <a:cubicBezTo>
                  <a:pt x="591" y="9"/>
                  <a:pt x="591" y="9"/>
                  <a:pt x="591" y="9"/>
                </a:cubicBezTo>
                <a:cubicBezTo>
                  <a:pt x="593" y="9"/>
                  <a:pt x="593" y="9"/>
                  <a:pt x="593" y="9"/>
                </a:cubicBezTo>
                <a:cubicBezTo>
                  <a:pt x="593" y="8"/>
                  <a:pt x="593" y="8"/>
                  <a:pt x="593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8" y="8"/>
                  <a:pt x="608" y="8"/>
                  <a:pt x="609" y="8"/>
                </a:cubicBezTo>
                <a:cubicBezTo>
                  <a:pt x="612" y="8"/>
                  <a:pt x="612" y="8"/>
                  <a:pt x="612" y="8"/>
                </a:cubicBezTo>
                <a:cubicBezTo>
                  <a:pt x="612" y="8"/>
                  <a:pt x="613" y="8"/>
                  <a:pt x="613" y="8"/>
                </a:cubicBezTo>
                <a:cubicBezTo>
                  <a:pt x="614" y="8"/>
                  <a:pt x="614" y="8"/>
                  <a:pt x="614" y="8"/>
                </a:cubicBezTo>
                <a:cubicBezTo>
                  <a:pt x="614" y="8"/>
                  <a:pt x="615" y="8"/>
                  <a:pt x="615" y="8"/>
                </a:cubicBezTo>
                <a:cubicBezTo>
                  <a:pt x="616" y="8"/>
                  <a:pt x="617" y="8"/>
                  <a:pt x="618" y="9"/>
                </a:cubicBezTo>
                <a:cubicBezTo>
                  <a:pt x="624" y="7"/>
                  <a:pt x="624" y="7"/>
                  <a:pt x="62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29" y="8"/>
                  <a:pt x="629" y="8"/>
                  <a:pt x="629" y="8"/>
                </a:cubicBezTo>
                <a:cubicBezTo>
                  <a:pt x="630" y="11"/>
                  <a:pt x="630" y="11"/>
                  <a:pt x="630" y="11"/>
                </a:cubicBezTo>
                <a:cubicBezTo>
                  <a:pt x="637" y="8"/>
                  <a:pt x="637" y="8"/>
                  <a:pt x="637" y="8"/>
                </a:cubicBezTo>
                <a:cubicBezTo>
                  <a:pt x="637" y="12"/>
                  <a:pt x="637" y="12"/>
                  <a:pt x="637" y="12"/>
                </a:cubicBezTo>
                <a:cubicBezTo>
                  <a:pt x="646" y="12"/>
                  <a:pt x="646" y="12"/>
                  <a:pt x="646" y="12"/>
                </a:cubicBezTo>
                <a:cubicBezTo>
                  <a:pt x="646" y="13"/>
                  <a:pt x="646" y="13"/>
                  <a:pt x="646" y="13"/>
                </a:cubicBezTo>
                <a:cubicBezTo>
                  <a:pt x="653" y="14"/>
                  <a:pt x="653" y="14"/>
                  <a:pt x="653" y="14"/>
                </a:cubicBezTo>
                <a:cubicBezTo>
                  <a:pt x="653" y="13"/>
                  <a:pt x="653" y="13"/>
                  <a:pt x="653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64" y="12"/>
                  <a:pt x="664" y="12"/>
                  <a:pt x="664" y="12"/>
                </a:cubicBezTo>
                <a:cubicBezTo>
                  <a:pt x="664" y="12"/>
                  <a:pt x="665" y="12"/>
                  <a:pt x="665" y="12"/>
                </a:cubicBezTo>
                <a:cubicBezTo>
                  <a:pt x="668" y="12"/>
                  <a:pt x="668" y="12"/>
                  <a:pt x="668" y="12"/>
                </a:cubicBezTo>
                <a:cubicBezTo>
                  <a:pt x="669" y="13"/>
                  <a:pt x="669" y="13"/>
                  <a:pt x="669" y="13"/>
                </a:cubicBezTo>
                <a:cubicBezTo>
                  <a:pt x="670" y="13"/>
                  <a:pt x="670" y="13"/>
                  <a:pt x="670" y="13"/>
                </a:cubicBezTo>
                <a:cubicBezTo>
                  <a:pt x="670" y="11"/>
                  <a:pt x="670" y="11"/>
                  <a:pt x="670" y="11"/>
                </a:cubicBezTo>
                <a:cubicBezTo>
                  <a:pt x="672" y="11"/>
                  <a:pt x="672" y="11"/>
                  <a:pt x="672" y="11"/>
                </a:cubicBezTo>
                <a:cubicBezTo>
                  <a:pt x="672" y="7"/>
                  <a:pt x="672" y="7"/>
                  <a:pt x="672" y="7"/>
                </a:cubicBezTo>
                <a:cubicBezTo>
                  <a:pt x="680" y="10"/>
                  <a:pt x="680" y="10"/>
                  <a:pt x="680" y="10"/>
                </a:cubicBezTo>
                <a:cubicBezTo>
                  <a:pt x="681" y="10"/>
                  <a:pt x="681" y="10"/>
                  <a:pt x="682" y="10"/>
                </a:cubicBezTo>
                <a:cubicBezTo>
                  <a:pt x="693" y="8"/>
                  <a:pt x="693" y="8"/>
                  <a:pt x="693" y="8"/>
                </a:cubicBezTo>
                <a:cubicBezTo>
                  <a:pt x="693" y="7"/>
                  <a:pt x="693" y="7"/>
                  <a:pt x="693" y="7"/>
                </a:cubicBezTo>
                <a:cubicBezTo>
                  <a:pt x="696" y="8"/>
                  <a:pt x="696" y="8"/>
                  <a:pt x="696" y="8"/>
                </a:cubicBezTo>
                <a:cubicBezTo>
                  <a:pt x="699" y="7"/>
                  <a:pt x="699" y="7"/>
                  <a:pt x="699" y="7"/>
                </a:cubicBezTo>
                <a:cubicBezTo>
                  <a:pt x="699" y="8"/>
                  <a:pt x="699" y="8"/>
                  <a:pt x="699" y="8"/>
                </a:cubicBezTo>
                <a:cubicBezTo>
                  <a:pt x="706" y="10"/>
                  <a:pt x="706" y="10"/>
                  <a:pt x="706" y="10"/>
                </a:cubicBezTo>
                <a:cubicBezTo>
                  <a:pt x="706" y="9"/>
                  <a:pt x="706" y="9"/>
                  <a:pt x="706" y="9"/>
                </a:cubicBezTo>
                <a:cubicBezTo>
                  <a:pt x="710" y="9"/>
                  <a:pt x="710" y="9"/>
                  <a:pt x="710" y="9"/>
                </a:cubicBezTo>
                <a:cubicBezTo>
                  <a:pt x="710" y="8"/>
                  <a:pt x="710" y="8"/>
                  <a:pt x="710" y="8"/>
                </a:cubicBezTo>
                <a:cubicBezTo>
                  <a:pt x="723" y="8"/>
                  <a:pt x="723" y="8"/>
                  <a:pt x="723" y="8"/>
                </a:cubicBezTo>
                <a:cubicBezTo>
                  <a:pt x="730" y="7"/>
                  <a:pt x="730" y="7"/>
                  <a:pt x="730" y="7"/>
                </a:cubicBezTo>
                <a:cubicBezTo>
                  <a:pt x="730" y="9"/>
                  <a:pt x="730" y="9"/>
                  <a:pt x="730" y="9"/>
                </a:cubicBezTo>
                <a:cubicBezTo>
                  <a:pt x="732" y="9"/>
                  <a:pt x="732" y="9"/>
                  <a:pt x="732" y="9"/>
                </a:cubicBezTo>
                <a:cubicBezTo>
                  <a:pt x="733" y="11"/>
                  <a:pt x="733" y="11"/>
                  <a:pt x="733" y="11"/>
                </a:cubicBezTo>
                <a:cubicBezTo>
                  <a:pt x="738" y="12"/>
                  <a:pt x="738" y="12"/>
                  <a:pt x="738" y="12"/>
                </a:cubicBezTo>
                <a:cubicBezTo>
                  <a:pt x="738" y="10"/>
                  <a:pt x="738" y="10"/>
                  <a:pt x="738" y="10"/>
                </a:cubicBezTo>
                <a:cubicBezTo>
                  <a:pt x="746" y="12"/>
                  <a:pt x="746" y="12"/>
                  <a:pt x="746" y="12"/>
                </a:cubicBezTo>
                <a:cubicBezTo>
                  <a:pt x="747" y="11"/>
                  <a:pt x="747" y="11"/>
                  <a:pt x="747" y="11"/>
                </a:cubicBezTo>
                <a:cubicBezTo>
                  <a:pt x="749" y="10"/>
                  <a:pt x="749" y="10"/>
                  <a:pt x="749" y="10"/>
                </a:cubicBezTo>
                <a:cubicBezTo>
                  <a:pt x="752" y="8"/>
                  <a:pt x="757" y="9"/>
                  <a:pt x="761" y="10"/>
                </a:cubicBezTo>
                <a:cubicBezTo>
                  <a:pt x="761" y="9"/>
                  <a:pt x="761" y="9"/>
                  <a:pt x="761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4" y="7"/>
                  <a:pt x="774" y="7"/>
                  <a:pt x="774" y="7"/>
                </a:cubicBezTo>
                <a:cubicBezTo>
                  <a:pt x="777" y="8"/>
                  <a:pt x="777" y="8"/>
                  <a:pt x="777" y="8"/>
                </a:cubicBezTo>
                <a:cubicBezTo>
                  <a:pt x="777" y="7"/>
                  <a:pt x="777" y="7"/>
                  <a:pt x="777" y="7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0"/>
                  <a:pt x="782" y="0"/>
                  <a:pt x="782" y="0"/>
                </a:cubicBezTo>
                <a:cubicBezTo>
                  <a:pt x="791" y="5"/>
                  <a:pt x="791" y="5"/>
                  <a:pt x="791" y="5"/>
                </a:cubicBezTo>
                <a:cubicBezTo>
                  <a:pt x="791" y="6"/>
                  <a:pt x="792" y="6"/>
                  <a:pt x="793" y="7"/>
                </a:cubicBezTo>
                <a:cubicBezTo>
                  <a:pt x="799" y="7"/>
                  <a:pt x="799" y="7"/>
                  <a:pt x="799" y="7"/>
                </a:cubicBezTo>
                <a:cubicBezTo>
                  <a:pt x="799" y="8"/>
                  <a:pt x="799" y="8"/>
                  <a:pt x="799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17" y="5"/>
                  <a:pt x="817" y="5"/>
                  <a:pt x="817" y="5"/>
                </a:cubicBezTo>
                <a:cubicBezTo>
                  <a:pt x="818" y="7"/>
                  <a:pt x="818" y="7"/>
                  <a:pt x="818" y="7"/>
                </a:cubicBezTo>
                <a:cubicBezTo>
                  <a:pt x="818" y="7"/>
                  <a:pt x="819" y="7"/>
                  <a:pt x="820" y="7"/>
                </a:cubicBezTo>
                <a:cubicBezTo>
                  <a:pt x="822" y="7"/>
                  <a:pt x="822" y="7"/>
                  <a:pt x="822" y="7"/>
                </a:cubicBezTo>
                <a:cubicBezTo>
                  <a:pt x="826" y="8"/>
                  <a:pt x="826" y="8"/>
                  <a:pt x="826" y="8"/>
                </a:cubicBezTo>
                <a:cubicBezTo>
                  <a:pt x="826" y="10"/>
                  <a:pt x="826" y="10"/>
                  <a:pt x="826" y="10"/>
                </a:cubicBezTo>
                <a:cubicBezTo>
                  <a:pt x="830" y="11"/>
                  <a:pt x="830" y="11"/>
                  <a:pt x="830" y="11"/>
                </a:cubicBezTo>
                <a:cubicBezTo>
                  <a:pt x="836" y="8"/>
                  <a:pt x="836" y="8"/>
                  <a:pt x="836" y="8"/>
                </a:cubicBezTo>
                <a:cubicBezTo>
                  <a:pt x="836" y="12"/>
                  <a:pt x="836" y="12"/>
                  <a:pt x="836" y="12"/>
                </a:cubicBezTo>
                <a:cubicBezTo>
                  <a:pt x="839" y="12"/>
                  <a:pt x="841" y="11"/>
                  <a:pt x="842" y="10"/>
                </a:cubicBezTo>
                <a:cubicBezTo>
                  <a:pt x="844" y="9"/>
                  <a:pt x="844" y="9"/>
                  <a:pt x="844" y="9"/>
                </a:cubicBezTo>
                <a:cubicBezTo>
                  <a:pt x="848" y="10"/>
                  <a:pt x="848" y="10"/>
                  <a:pt x="848" y="10"/>
                </a:cubicBezTo>
                <a:cubicBezTo>
                  <a:pt x="849" y="10"/>
                  <a:pt x="850" y="10"/>
                  <a:pt x="851" y="9"/>
                </a:cubicBezTo>
                <a:cubicBezTo>
                  <a:pt x="853" y="8"/>
                  <a:pt x="854" y="8"/>
                  <a:pt x="856" y="7"/>
                </a:cubicBezTo>
                <a:cubicBezTo>
                  <a:pt x="858" y="0"/>
                  <a:pt x="858" y="0"/>
                  <a:pt x="858" y="0"/>
                </a:cubicBezTo>
                <a:cubicBezTo>
                  <a:pt x="864" y="2"/>
                  <a:pt x="864" y="2"/>
                  <a:pt x="864" y="2"/>
                </a:cubicBezTo>
                <a:cubicBezTo>
                  <a:pt x="865" y="3"/>
                  <a:pt x="869" y="4"/>
                  <a:pt x="870" y="7"/>
                </a:cubicBezTo>
                <a:cubicBezTo>
                  <a:pt x="873" y="7"/>
                  <a:pt x="873" y="7"/>
                  <a:pt x="873" y="7"/>
                </a:cubicBezTo>
                <a:cubicBezTo>
                  <a:pt x="873" y="8"/>
                  <a:pt x="873" y="8"/>
                  <a:pt x="873" y="8"/>
                </a:cubicBezTo>
                <a:cubicBezTo>
                  <a:pt x="879" y="6"/>
                  <a:pt x="879" y="6"/>
                  <a:pt x="879" y="6"/>
                </a:cubicBezTo>
                <a:cubicBezTo>
                  <a:pt x="879" y="9"/>
                  <a:pt x="879" y="9"/>
                  <a:pt x="879" y="9"/>
                </a:cubicBezTo>
                <a:cubicBezTo>
                  <a:pt x="881" y="9"/>
                  <a:pt x="881" y="9"/>
                  <a:pt x="881" y="9"/>
                </a:cubicBezTo>
                <a:cubicBezTo>
                  <a:pt x="881" y="11"/>
                  <a:pt x="881" y="11"/>
                  <a:pt x="881" y="11"/>
                </a:cubicBezTo>
                <a:cubicBezTo>
                  <a:pt x="893" y="12"/>
                  <a:pt x="893" y="12"/>
                  <a:pt x="893" y="12"/>
                </a:cubicBezTo>
                <a:cubicBezTo>
                  <a:pt x="897" y="11"/>
                  <a:pt x="897" y="11"/>
                  <a:pt x="897" y="11"/>
                </a:cubicBezTo>
                <a:cubicBezTo>
                  <a:pt x="898" y="11"/>
                  <a:pt x="898" y="11"/>
                  <a:pt x="899" y="11"/>
                </a:cubicBezTo>
                <a:cubicBezTo>
                  <a:pt x="902" y="11"/>
                  <a:pt x="902" y="11"/>
                  <a:pt x="902" y="11"/>
                </a:cubicBezTo>
                <a:cubicBezTo>
                  <a:pt x="903" y="12"/>
                  <a:pt x="903" y="12"/>
                  <a:pt x="903" y="12"/>
                </a:cubicBezTo>
                <a:cubicBezTo>
                  <a:pt x="905" y="12"/>
                  <a:pt x="905" y="12"/>
                  <a:pt x="905" y="12"/>
                </a:cubicBezTo>
                <a:cubicBezTo>
                  <a:pt x="907" y="11"/>
                  <a:pt x="907" y="11"/>
                  <a:pt x="907" y="11"/>
                </a:cubicBezTo>
                <a:cubicBezTo>
                  <a:pt x="910" y="10"/>
                  <a:pt x="912" y="10"/>
                  <a:pt x="915" y="10"/>
                </a:cubicBezTo>
                <a:cubicBezTo>
                  <a:pt x="918" y="10"/>
                  <a:pt x="921" y="10"/>
                  <a:pt x="923" y="11"/>
                </a:cubicBezTo>
                <a:cubicBezTo>
                  <a:pt x="924" y="11"/>
                  <a:pt x="925" y="11"/>
                  <a:pt x="926" y="11"/>
                </a:cubicBezTo>
                <a:cubicBezTo>
                  <a:pt x="926" y="9"/>
                  <a:pt x="926" y="9"/>
                  <a:pt x="926" y="9"/>
                </a:cubicBezTo>
                <a:cubicBezTo>
                  <a:pt x="934" y="8"/>
                  <a:pt x="934" y="8"/>
                  <a:pt x="934" y="8"/>
                </a:cubicBezTo>
                <a:cubicBezTo>
                  <a:pt x="934" y="7"/>
                  <a:pt x="934" y="7"/>
                  <a:pt x="934" y="7"/>
                </a:cubicBezTo>
                <a:cubicBezTo>
                  <a:pt x="937" y="7"/>
                  <a:pt x="937" y="7"/>
                  <a:pt x="937" y="7"/>
                </a:cubicBezTo>
                <a:cubicBezTo>
                  <a:pt x="941" y="6"/>
                  <a:pt x="941" y="6"/>
                  <a:pt x="941" y="6"/>
                </a:cubicBezTo>
                <a:cubicBezTo>
                  <a:pt x="941" y="7"/>
                  <a:pt x="941" y="7"/>
                  <a:pt x="941" y="7"/>
                </a:cubicBezTo>
                <a:cubicBezTo>
                  <a:pt x="947" y="7"/>
                  <a:pt x="947" y="7"/>
                  <a:pt x="947" y="7"/>
                </a:cubicBezTo>
                <a:cubicBezTo>
                  <a:pt x="947" y="8"/>
                  <a:pt x="947" y="8"/>
                  <a:pt x="947" y="8"/>
                </a:cubicBezTo>
                <a:cubicBezTo>
                  <a:pt x="953" y="6"/>
                  <a:pt x="953" y="6"/>
                  <a:pt x="953" y="6"/>
                </a:cubicBezTo>
                <a:cubicBezTo>
                  <a:pt x="953" y="9"/>
                  <a:pt x="953" y="9"/>
                  <a:pt x="953" y="9"/>
                </a:cubicBezTo>
                <a:cubicBezTo>
                  <a:pt x="954" y="9"/>
                  <a:pt x="954" y="9"/>
                  <a:pt x="954" y="9"/>
                </a:cubicBezTo>
                <a:cubicBezTo>
                  <a:pt x="955" y="9"/>
                  <a:pt x="955" y="9"/>
                  <a:pt x="956" y="9"/>
                </a:cubicBezTo>
                <a:cubicBezTo>
                  <a:pt x="957" y="8"/>
                  <a:pt x="957" y="8"/>
                  <a:pt x="957" y="8"/>
                </a:cubicBezTo>
                <a:cubicBezTo>
                  <a:pt x="957" y="7"/>
                  <a:pt x="957" y="7"/>
                  <a:pt x="957" y="7"/>
                </a:cubicBezTo>
                <a:cubicBezTo>
                  <a:pt x="970" y="7"/>
                  <a:pt x="970" y="7"/>
                  <a:pt x="970" y="7"/>
                </a:cubicBezTo>
                <a:cubicBezTo>
                  <a:pt x="970" y="8"/>
                  <a:pt x="970" y="8"/>
                  <a:pt x="970" y="8"/>
                </a:cubicBezTo>
                <a:cubicBezTo>
                  <a:pt x="971" y="8"/>
                  <a:pt x="971" y="8"/>
                  <a:pt x="971" y="8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4"/>
                  <a:pt x="977" y="4"/>
                  <a:pt x="977" y="4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4" y="8"/>
                  <a:pt x="984" y="8"/>
                  <a:pt x="984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1012" y="8"/>
                  <a:pt x="1012" y="8"/>
                  <a:pt x="1012" y="8"/>
                </a:cubicBezTo>
                <a:cubicBezTo>
                  <a:pt x="1019" y="6"/>
                  <a:pt x="1019" y="6"/>
                  <a:pt x="1019" y="6"/>
                </a:cubicBezTo>
                <a:cubicBezTo>
                  <a:pt x="1019" y="10"/>
                  <a:pt x="1019" y="10"/>
                  <a:pt x="1019" y="10"/>
                </a:cubicBezTo>
                <a:cubicBezTo>
                  <a:pt x="1024" y="11"/>
                  <a:pt x="1024" y="11"/>
                  <a:pt x="1024" y="11"/>
                </a:cubicBezTo>
                <a:cubicBezTo>
                  <a:pt x="1024" y="9"/>
                  <a:pt x="1024" y="9"/>
                  <a:pt x="1024" y="9"/>
                </a:cubicBezTo>
                <a:cubicBezTo>
                  <a:pt x="1030" y="11"/>
                  <a:pt x="1030" y="11"/>
                  <a:pt x="1030" y="11"/>
                </a:cubicBezTo>
                <a:cubicBezTo>
                  <a:pt x="1032" y="11"/>
                  <a:pt x="1032" y="11"/>
                  <a:pt x="1032" y="11"/>
                </a:cubicBezTo>
                <a:cubicBezTo>
                  <a:pt x="1032" y="8"/>
                  <a:pt x="1032" y="8"/>
                  <a:pt x="1032" y="8"/>
                </a:cubicBezTo>
                <a:cubicBezTo>
                  <a:pt x="1055" y="12"/>
                  <a:pt x="1055" y="12"/>
                  <a:pt x="1055" y="12"/>
                </a:cubicBezTo>
                <a:cubicBezTo>
                  <a:pt x="1059" y="12"/>
                  <a:pt x="1059" y="12"/>
                  <a:pt x="1059" y="12"/>
                </a:cubicBezTo>
                <a:cubicBezTo>
                  <a:pt x="1059" y="11"/>
                  <a:pt x="1059" y="11"/>
                  <a:pt x="1059" y="11"/>
                </a:cubicBezTo>
                <a:cubicBezTo>
                  <a:pt x="1072" y="11"/>
                  <a:pt x="1072" y="11"/>
                  <a:pt x="1072" y="11"/>
                </a:cubicBezTo>
                <a:cubicBezTo>
                  <a:pt x="1072" y="13"/>
                  <a:pt x="1072" y="13"/>
                  <a:pt x="1072" y="13"/>
                </a:cubicBezTo>
                <a:cubicBezTo>
                  <a:pt x="1073" y="13"/>
                  <a:pt x="1074" y="13"/>
                  <a:pt x="1074" y="13"/>
                </a:cubicBezTo>
                <a:cubicBezTo>
                  <a:pt x="1078" y="13"/>
                  <a:pt x="1080" y="12"/>
                  <a:pt x="1081" y="12"/>
                </a:cubicBezTo>
                <a:cubicBezTo>
                  <a:pt x="1083" y="8"/>
                  <a:pt x="1083" y="8"/>
                  <a:pt x="1083" y="8"/>
                </a:cubicBezTo>
                <a:cubicBezTo>
                  <a:pt x="1103" y="10"/>
                  <a:pt x="1103" y="10"/>
                  <a:pt x="1103" y="10"/>
                </a:cubicBezTo>
                <a:cubicBezTo>
                  <a:pt x="1103" y="11"/>
                  <a:pt x="1103" y="11"/>
                  <a:pt x="1103" y="11"/>
                </a:cubicBezTo>
                <a:cubicBezTo>
                  <a:pt x="1114" y="11"/>
                  <a:pt x="1114" y="11"/>
                  <a:pt x="1114" y="11"/>
                </a:cubicBezTo>
                <a:cubicBezTo>
                  <a:pt x="1114" y="12"/>
                  <a:pt x="1114" y="12"/>
                  <a:pt x="111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7" y="12"/>
                  <a:pt x="1127" y="12"/>
                  <a:pt x="1127" y="12"/>
                </a:cubicBezTo>
                <a:cubicBezTo>
                  <a:pt x="1127" y="11"/>
                  <a:pt x="1127" y="11"/>
                  <a:pt x="1127" y="11"/>
                </a:cubicBezTo>
                <a:cubicBezTo>
                  <a:pt x="1140" y="11"/>
                  <a:pt x="1140" y="11"/>
                  <a:pt x="1140" y="11"/>
                </a:cubicBezTo>
                <a:cubicBezTo>
                  <a:pt x="1140" y="12"/>
                  <a:pt x="1140" y="12"/>
                  <a:pt x="1140" y="12"/>
                </a:cubicBezTo>
                <a:cubicBezTo>
                  <a:pt x="1151" y="12"/>
                  <a:pt x="1151" y="12"/>
                  <a:pt x="1151" y="12"/>
                </a:cubicBezTo>
                <a:cubicBezTo>
                  <a:pt x="1151" y="11"/>
                  <a:pt x="1151" y="11"/>
                  <a:pt x="1151" y="11"/>
                </a:cubicBezTo>
                <a:cubicBezTo>
                  <a:pt x="1156" y="11"/>
                  <a:pt x="1156" y="11"/>
                  <a:pt x="1156" y="11"/>
                </a:cubicBezTo>
                <a:cubicBezTo>
                  <a:pt x="1160" y="10"/>
                  <a:pt x="1160" y="10"/>
                  <a:pt x="1160" y="10"/>
                </a:cubicBezTo>
                <a:cubicBezTo>
                  <a:pt x="1163" y="9"/>
                  <a:pt x="1167" y="10"/>
                  <a:pt x="1172" y="12"/>
                </a:cubicBezTo>
                <a:cubicBezTo>
                  <a:pt x="1172" y="12"/>
                  <a:pt x="1172" y="12"/>
                  <a:pt x="1172" y="12"/>
                </a:cubicBezTo>
                <a:cubicBezTo>
                  <a:pt x="1188" y="12"/>
                  <a:pt x="1188" y="12"/>
                  <a:pt x="1188" y="12"/>
                </a:cubicBezTo>
                <a:cubicBezTo>
                  <a:pt x="1188" y="11"/>
                  <a:pt x="1188" y="11"/>
                  <a:pt x="1188" y="11"/>
                </a:cubicBezTo>
                <a:cubicBezTo>
                  <a:pt x="1190" y="10"/>
                  <a:pt x="1190" y="10"/>
                  <a:pt x="1190" y="10"/>
                </a:cubicBezTo>
                <a:cubicBezTo>
                  <a:pt x="1194" y="8"/>
                  <a:pt x="1199" y="9"/>
                  <a:pt x="1204" y="10"/>
                </a:cubicBezTo>
                <a:cubicBezTo>
                  <a:pt x="1204" y="9"/>
                  <a:pt x="1204" y="9"/>
                  <a:pt x="1204" y="9"/>
                </a:cubicBezTo>
                <a:cubicBezTo>
                  <a:pt x="1207" y="9"/>
                  <a:pt x="1207" y="9"/>
                  <a:pt x="1207" y="9"/>
                </a:cubicBezTo>
                <a:cubicBezTo>
                  <a:pt x="1207" y="8"/>
                  <a:pt x="1207" y="8"/>
                  <a:pt x="1207" y="8"/>
                </a:cubicBezTo>
                <a:cubicBezTo>
                  <a:pt x="1211" y="8"/>
                  <a:pt x="1211" y="8"/>
                  <a:pt x="1211" y="8"/>
                </a:cubicBezTo>
                <a:cubicBezTo>
                  <a:pt x="1211" y="7"/>
                  <a:pt x="1211" y="7"/>
                  <a:pt x="1211" y="7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8"/>
                  <a:pt x="1224" y="8"/>
                  <a:pt x="1224" y="8"/>
                </a:cubicBezTo>
                <a:cubicBezTo>
                  <a:pt x="1225" y="8"/>
                  <a:pt x="1225" y="8"/>
                  <a:pt x="1225" y="8"/>
                </a:cubicBezTo>
                <a:cubicBezTo>
                  <a:pt x="1226" y="8"/>
                  <a:pt x="1227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34" y="9"/>
                  <a:pt x="1234" y="9"/>
                  <a:pt x="1234" y="9"/>
                </a:cubicBezTo>
                <a:cubicBezTo>
                  <a:pt x="1240" y="9"/>
                  <a:pt x="1240" y="9"/>
                  <a:pt x="1240" y="9"/>
                </a:cubicBezTo>
                <a:cubicBezTo>
                  <a:pt x="1240" y="11"/>
                  <a:pt x="1240" y="11"/>
                  <a:pt x="1240" y="11"/>
                </a:cubicBezTo>
                <a:cubicBezTo>
                  <a:pt x="1246" y="11"/>
                  <a:pt x="1246" y="11"/>
                  <a:pt x="1246" y="11"/>
                </a:cubicBezTo>
                <a:cubicBezTo>
                  <a:pt x="1246" y="12"/>
                  <a:pt x="1246" y="12"/>
                  <a:pt x="1246" y="12"/>
                </a:cubicBezTo>
                <a:cubicBezTo>
                  <a:pt x="1251" y="12"/>
                  <a:pt x="1251" y="12"/>
                  <a:pt x="1251" y="12"/>
                </a:cubicBezTo>
                <a:cubicBezTo>
                  <a:pt x="1251" y="11"/>
                  <a:pt x="1251" y="11"/>
                  <a:pt x="1251" y="11"/>
                </a:cubicBezTo>
                <a:cubicBezTo>
                  <a:pt x="1256" y="11"/>
                  <a:pt x="1256" y="11"/>
                  <a:pt x="1256" y="11"/>
                </a:cubicBezTo>
                <a:cubicBezTo>
                  <a:pt x="1257" y="9"/>
                  <a:pt x="1257" y="9"/>
                  <a:pt x="1257" y="9"/>
                </a:cubicBezTo>
                <a:cubicBezTo>
                  <a:pt x="1259" y="9"/>
                  <a:pt x="1259" y="9"/>
                  <a:pt x="1259" y="9"/>
                </a:cubicBezTo>
                <a:cubicBezTo>
                  <a:pt x="1260" y="8"/>
                  <a:pt x="1261" y="8"/>
                  <a:pt x="1262" y="8"/>
                </a:cubicBezTo>
                <a:cubicBezTo>
                  <a:pt x="1263" y="8"/>
                  <a:pt x="1264" y="8"/>
                  <a:pt x="1266" y="10"/>
                </a:cubicBezTo>
                <a:cubicBezTo>
                  <a:pt x="1267" y="10"/>
                  <a:pt x="1267" y="9"/>
                  <a:pt x="1268" y="9"/>
                </a:cubicBezTo>
                <a:cubicBezTo>
                  <a:pt x="1269" y="9"/>
                  <a:pt x="1270" y="9"/>
                  <a:pt x="1271" y="8"/>
                </a:cubicBezTo>
                <a:cubicBezTo>
                  <a:pt x="1278" y="7"/>
                  <a:pt x="1278" y="7"/>
                  <a:pt x="1278" y="7"/>
                </a:cubicBezTo>
                <a:cubicBezTo>
                  <a:pt x="1278" y="10"/>
                  <a:pt x="1278" y="10"/>
                  <a:pt x="1278" y="10"/>
                </a:cubicBezTo>
                <a:cubicBezTo>
                  <a:pt x="1280" y="10"/>
                  <a:pt x="1283" y="10"/>
                  <a:pt x="1285" y="10"/>
                </a:cubicBezTo>
                <a:cubicBezTo>
                  <a:pt x="1287" y="10"/>
                  <a:pt x="1288" y="10"/>
                  <a:pt x="1290" y="10"/>
                </a:cubicBezTo>
                <a:cubicBezTo>
                  <a:pt x="1294" y="10"/>
                  <a:pt x="1296" y="10"/>
                  <a:pt x="1299" y="10"/>
                </a:cubicBezTo>
                <a:cubicBezTo>
                  <a:pt x="1300" y="9"/>
                  <a:pt x="1300" y="9"/>
                  <a:pt x="1300" y="9"/>
                </a:cubicBezTo>
                <a:cubicBezTo>
                  <a:pt x="1316" y="9"/>
                  <a:pt x="1316" y="9"/>
                  <a:pt x="1316" y="9"/>
                </a:cubicBezTo>
                <a:cubicBezTo>
                  <a:pt x="1330" y="5"/>
                  <a:pt x="1330" y="5"/>
                  <a:pt x="1330" y="5"/>
                </a:cubicBezTo>
                <a:cubicBezTo>
                  <a:pt x="1330" y="9"/>
                  <a:pt x="1330" y="9"/>
                  <a:pt x="1330" y="9"/>
                </a:cubicBezTo>
                <a:cubicBezTo>
                  <a:pt x="1350" y="14"/>
                  <a:pt x="1350" y="14"/>
                  <a:pt x="1350" y="14"/>
                </a:cubicBezTo>
                <a:cubicBezTo>
                  <a:pt x="1352" y="13"/>
                  <a:pt x="1353" y="13"/>
                  <a:pt x="1355" y="13"/>
                </a:cubicBezTo>
                <a:cubicBezTo>
                  <a:pt x="1358" y="14"/>
                  <a:pt x="1358" y="14"/>
                  <a:pt x="1358" y="14"/>
                </a:cubicBezTo>
                <a:cubicBezTo>
                  <a:pt x="1360" y="11"/>
                  <a:pt x="1360" y="11"/>
                  <a:pt x="1360" y="11"/>
                </a:cubicBezTo>
                <a:cubicBezTo>
                  <a:pt x="1366" y="11"/>
                  <a:pt x="1366" y="11"/>
                  <a:pt x="1366" y="11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8" y="12"/>
                  <a:pt x="1369" y="12"/>
                </a:cubicBezTo>
                <a:cubicBezTo>
                  <a:pt x="1370" y="12"/>
                  <a:pt x="1371" y="12"/>
                  <a:pt x="1372" y="12"/>
                </a:cubicBezTo>
                <a:cubicBezTo>
                  <a:pt x="1374" y="12"/>
                  <a:pt x="1376" y="12"/>
                  <a:pt x="1378" y="12"/>
                </a:cubicBezTo>
                <a:cubicBezTo>
                  <a:pt x="1378" y="8"/>
                  <a:pt x="1378" y="8"/>
                  <a:pt x="1378" y="8"/>
                </a:cubicBezTo>
                <a:cubicBezTo>
                  <a:pt x="1383" y="10"/>
                  <a:pt x="1383" y="10"/>
                  <a:pt x="1383" y="10"/>
                </a:cubicBezTo>
                <a:cubicBezTo>
                  <a:pt x="1404" y="13"/>
                  <a:pt x="1404" y="13"/>
                  <a:pt x="1404" y="13"/>
                </a:cubicBezTo>
                <a:cubicBezTo>
                  <a:pt x="1416" y="11"/>
                  <a:pt x="1416" y="11"/>
                  <a:pt x="1416" y="11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20" y="12"/>
                  <a:pt x="1420" y="12"/>
                  <a:pt x="1420" y="12"/>
                </a:cubicBezTo>
                <a:cubicBezTo>
                  <a:pt x="1420" y="11"/>
                  <a:pt x="1420" y="11"/>
                  <a:pt x="1420" y="11"/>
                </a:cubicBezTo>
                <a:cubicBezTo>
                  <a:pt x="1424" y="11"/>
                  <a:pt x="1424" y="11"/>
                  <a:pt x="1424" y="11"/>
                </a:cubicBezTo>
                <a:cubicBezTo>
                  <a:pt x="1424" y="8"/>
                  <a:pt x="1424" y="8"/>
                  <a:pt x="1424" y="8"/>
                </a:cubicBezTo>
                <a:cubicBezTo>
                  <a:pt x="1437" y="11"/>
                  <a:pt x="1437" y="11"/>
                  <a:pt x="1437" y="11"/>
                </a:cubicBezTo>
                <a:cubicBezTo>
                  <a:pt x="1438" y="11"/>
                  <a:pt x="1438" y="10"/>
                  <a:pt x="1439" y="10"/>
                </a:cubicBezTo>
                <a:cubicBezTo>
                  <a:pt x="1442" y="10"/>
                  <a:pt x="1447" y="9"/>
                  <a:pt x="1451" y="10"/>
                </a:cubicBezTo>
                <a:cubicBezTo>
                  <a:pt x="1455" y="11"/>
                  <a:pt x="1455" y="11"/>
                  <a:pt x="1455" y="11"/>
                </a:cubicBezTo>
                <a:cubicBezTo>
                  <a:pt x="1469" y="11"/>
                  <a:pt x="1469" y="11"/>
                  <a:pt x="1469" y="11"/>
                </a:cubicBezTo>
                <a:cubicBezTo>
                  <a:pt x="1476" y="10"/>
                  <a:pt x="1476" y="10"/>
                  <a:pt x="1476" y="10"/>
                </a:cubicBezTo>
                <a:cubicBezTo>
                  <a:pt x="1476" y="12"/>
                  <a:pt x="1476" y="12"/>
                  <a:pt x="1476" y="12"/>
                </a:cubicBezTo>
                <a:cubicBezTo>
                  <a:pt x="1481" y="12"/>
                  <a:pt x="1481" y="12"/>
                  <a:pt x="1481" y="12"/>
                </a:cubicBezTo>
                <a:cubicBezTo>
                  <a:pt x="1481" y="13"/>
                  <a:pt x="1481" y="13"/>
                  <a:pt x="1481" y="13"/>
                </a:cubicBezTo>
                <a:cubicBezTo>
                  <a:pt x="1491" y="13"/>
                  <a:pt x="1491" y="13"/>
                  <a:pt x="1491" y="13"/>
                </a:cubicBezTo>
                <a:cubicBezTo>
                  <a:pt x="1491" y="14"/>
                  <a:pt x="1491" y="14"/>
                  <a:pt x="1491" y="14"/>
                </a:cubicBezTo>
                <a:cubicBezTo>
                  <a:pt x="1493" y="14"/>
                  <a:pt x="1493" y="14"/>
                  <a:pt x="1493" y="14"/>
                </a:cubicBezTo>
                <a:cubicBezTo>
                  <a:pt x="1496" y="11"/>
                  <a:pt x="1499" y="9"/>
                  <a:pt x="1505" y="9"/>
                </a:cubicBezTo>
                <a:cubicBezTo>
                  <a:pt x="1506" y="9"/>
                  <a:pt x="1508" y="9"/>
                  <a:pt x="1509" y="9"/>
                </a:cubicBezTo>
                <a:cubicBezTo>
                  <a:pt x="1510" y="9"/>
                  <a:pt x="1511" y="9"/>
                  <a:pt x="1512" y="9"/>
                </a:cubicBezTo>
                <a:cubicBezTo>
                  <a:pt x="1513" y="10"/>
                  <a:pt x="1513" y="10"/>
                  <a:pt x="1513" y="10"/>
                </a:cubicBezTo>
                <a:cubicBezTo>
                  <a:pt x="1515" y="6"/>
                  <a:pt x="1515" y="6"/>
                  <a:pt x="1515" y="6"/>
                </a:cubicBezTo>
                <a:cubicBezTo>
                  <a:pt x="1520" y="7"/>
                  <a:pt x="1520" y="7"/>
                  <a:pt x="1520" y="7"/>
                </a:cubicBezTo>
                <a:cubicBezTo>
                  <a:pt x="1528" y="11"/>
                  <a:pt x="1533" y="12"/>
                  <a:pt x="1545" y="12"/>
                </a:cubicBezTo>
                <a:cubicBezTo>
                  <a:pt x="1547" y="12"/>
                  <a:pt x="1547" y="12"/>
                  <a:pt x="1547" y="12"/>
                </a:cubicBezTo>
                <a:cubicBezTo>
                  <a:pt x="1547" y="11"/>
                  <a:pt x="1547" y="11"/>
                  <a:pt x="1547" y="11"/>
                </a:cubicBezTo>
                <a:cubicBezTo>
                  <a:pt x="1550" y="11"/>
                  <a:pt x="1550" y="11"/>
                  <a:pt x="1550" y="11"/>
                </a:cubicBezTo>
                <a:cubicBezTo>
                  <a:pt x="1550" y="7"/>
                  <a:pt x="1550" y="7"/>
                  <a:pt x="1550" y="7"/>
                </a:cubicBezTo>
                <a:cubicBezTo>
                  <a:pt x="1561" y="11"/>
                  <a:pt x="1561" y="11"/>
                  <a:pt x="1561" y="11"/>
                </a:cubicBezTo>
                <a:cubicBezTo>
                  <a:pt x="1561" y="7"/>
                  <a:pt x="1561" y="7"/>
                  <a:pt x="1561" y="7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602" y="10"/>
                  <a:pt x="1602" y="10"/>
                  <a:pt x="1602" y="10"/>
                </a:cubicBezTo>
                <a:cubicBezTo>
                  <a:pt x="1602" y="9"/>
                  <a:pt x="1603" y="9"/>
                  <a:pt x="1603" y="9"/>
                </a:cubicBezTo>
                <a:cubicBezTo>
                  <a:pt x="1604" y="9"/>
                  <a:pt x="1606" y="10"/>
                  <a:pt x="1607" y="10"/>
                </a:cubicBezTo>
                <a:cubicBezTo>
                  <a:pt x="1612" y="10"/>
                  <a:pt x="1612" y="10"/>
                  <a:pt x="1612" y="10"/>
                </a:cubicBezTo>
                <a:cubicBezTo>
                  <a:pt x="1612" y="10"/>
                  <a:pt x="1612" y="10"/>
                  <a:pt x="1613" y="9"/>
                </a:cubicBezTo>
                <a:cubicBezTo>
                  <a:pt x="1616" y="8"/>
                  <a:pt x="1619" y="7"/>
                  <a:pt x="1623" y="7"/>
                </a:cubicBezTo>
                <a:cubicBezTo>
                  <a:pt x="1625" y="7"/>
                  <a:pt x="1627" y="7"/>
                  <a:pt x="1628" y="7"/>
                </a:cubicBezTo>
                <a:cubicBezTo>
                  <a:pt x="1632" y="9"/>
                  <a:pt x="1632" y="9"/>
                  <a:pt x="1632" y="9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4" y="11"/>
                  <a:pt x="1634" y="11"/>
                  <a:pt x="1634" y="11"/>
                </a:cubicBezTo>
                <a:cubicBezTo>
                  <a:pt x="1634" y="12"/>
                  <a:pt x="1634" y="12"/>
                  <a:pt x="1634" y="12"/>
                </a:cubicBezTo>
                <a:cubicBezTo>
                  <a:pt x="1644" y="12"/>
                  <a:pt x="1644" y="12"/>
                  <a:pt x="1644" y="12"/>
                </a:cubicBezTo>
                <a:cubicBezTo>
                  <a:pt x="1644" y="13"/>
                  <a:pt x="1644" y="13"/>
                  <a:pt x="1644" y="13"/>
                </a:cubicBezTo>
                <a:cubicBezTo>
                  <a:pt x="1648" y="13"/>
                  <a:pt x="1648" y="13"/>
                  <a:pt x="1648" y="13"/>
                </a:cubicBezTo>
                <a:cubicBezTo>
                  <a:pt x="1648" y="15"/>
                  <a:pt x="1648" y="15"/>
                  <a:pt x="1648" y="15"/>
                </a:cubicBezTo>
                <a:cubicBezTo>
                  <a:pt x="1649" y="15"/>
                  <a:pt x="1650" y="15"/>
                  <a:pt x="1652" y="15"/>
                </a:cubicBezTo>
                <a:cubicBezTo>
                  <a:pt x="1654" y="15"/>
                  <a:pt x="1655" y="15"/>
                  <a:pt x="1656" y="15"/>
                </a:cubicBezTo>
                <a:cubicBezTo>
                  <a:pt x="1659" y="10"/>
                  <a:pt x="1659" y="10"/>
                  <a:pt x="1659" y="10"/>
                </a:cubicBezTo>
                <a:cubicBezTo>
                  <a:pt x="1672" y="12"/>
                  <a:pt x="1672" y="12"/>
                  <a:pt x="1672" y="12"/>
                </a:cubicBezTo>
                <a:cubicBezTo>
                  <a:pt x="1673" y="11"/>
                  <a:pt x="1673" y="11"/>
                  <a:pt x="1673" y="11"/>
                </a:cubicBezTo>
                <a:cubicBezTo>
                  <a:pt x="1678" y="11"/>
                  <a:pt x="1678" y="11"/>
                  <a:pt x="1678" y="11"/>
                </a:cubicBezTo>
                <a:cubicBezTo>
                  <a:pt x="1695" y="12"/>
                  <a:pt x="1695" y="12"/>
                  <a:pt x="1695" y="12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8" y="11"/>
                  <a:pt x="1698" y="11"/>
                  <a:pt x="1698" y="11"/>
                </a:cubicBezTo>
                <a:cubicBezTo>
                  <a:pt x="1698" y="9"/>
                  <a:pt x="1698" y="9"/>
                  <a:pt x="1698" y="9"/>
                </a:cubicBezTo>
                <a:cubicBezTo>
                  <a:pt x="1705" y="9"/>
                  <a:pt x="1705" y="9"/>
                  <a:pt x="1705" y="9"/>
                </a:cubicBezTo>
                <a:cubicBezTo>
                  <a:pt x="1705" y="8"/>
                  <a:pt x="1705" y="8"/>
                  <a:pt x="1705" y="8"/>
                </a:cubicBezTo>
                <a:cubicBezTo>
                  <a:pt x="1718" y="8"/>
                  <a:pt x="1718" y="8"/>
                  <a:pt x="1718" y="8"/>
                </a:cubicBezTo>
                <a:cubicBezTo>
                  <a:pt x="1718" y="9"/>
                  <a:pt x="1718" y="9"/>
                  <a:pt x="1718" y="9"/>
                </a:cubicBezTo>
                <a:cubicBezTo>
                  <a:pt x="1720" y="9"/>
                  <a:pt x="1720" y="9"/>
                  <a:pt x="1720" y="9"/>
                </a:cubicBezTo>
                <a:cubicBezTo>
                  <a:pt x="1720" y="8"/>
                  <a:pt x="1720" y="8"/>
                  <a:pt x="1720" y="8"/>
                </a:cubicBezTo>
                <a:cubicBezTo>
                  <a:pt x="1740" y="8"/>
                  <a:pt x="1740" y="8"/>
                  <a:pt x="1740" y="8"/>
                </a:cubicBezTo>
                <a:cubicBezTo>
                  <a:pt x="1740" y="10"/>
                  <a:pt x="1740" y="10"/>
                  <a:pt x="1740" y="10"/>
                </a:cubicBezTo>
                <a:cubicBezTo>
                  <a:pt x="1740" y="9"/>
                  <a:pt x="1740" y="9"/>
                  <a:pt x="1740" y="9"/>
                </a:cubicBezTo>
                <a:cubicBezTo>
                  <a:pt x="1774" y="11"/>
                  <a:pt x="1774" y="11"/>
                  <a:pt x="1774" y="11"/>
                </a:cubicBezTo>
                <a:cubicBezTo>
                  <a:pt x="1774" y="12"/>
                  <a:pt x="1774" y="12"/>
                  <a:pt x="1774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6" y="12"/>
                  <a:pt x="1776" y="12"/>
                  <a:pt x="1777" y="12"/>
                </a:cubicBezTo>
                <a:cubicBezTo>
                  <a:pt x="1777" y="11"/>
                  <a:pt x="1777" y="11"/>
                  <a:pt x="1777" y="11"/>
                </a:cubicBezTo>
                <a:cubicBezTo>
                  <a:pt x="1780" y="11"/>
                  <a:pt x="1780" y="11"/>
                  <a:pt x="1780" y="11"/>
                </a:cubicBezTo>
                <a:cubicBezTo>
                  <a:pt x="1780" y="9"/>
                  <a:pt x="1780" y="9"/>
                  <a:pt x="1780" y="9"/>
                </a:cubicBezTo>
                <a:cubicBezTo>
                  <a:pt x="1800" y="9"/>
                  <a:pt x="1800" y="9"/>
                  <a:pt x="1800" y="9"/>
                </a:cubicBezTo>
                <a:cubicBezTo>
                  <a:pt x="1807" y="7"/>
                  <a:pt x="1807" y="7"/>
                  <a:pt x="1807" y="7"/>
                </a:cubicBezTo>
                <a:cubicBezTo>
                  <a:pt x="1807" y="11"/>
                  <a:pt x="1807" y="11"/>
                  <a:pt x="1807" y="11"/>
                </a:cubicBezTo>
                <a:cubicBezTo>
                  <a:pt x="1808" y="11"/>
                  <a:pt x="1809" y="11"/>
                  <a:pt x="1810" y="12"/>
                </a:cubicBezTo>
                <a:cubicBezTo>
                  <a:pt x="1811" y="11"/>
                  <a:pt x="1814" y="10"/>
                  <a:pt x="1817" y="11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5" y="13"/>
                  <a:pt x="1825" y="13"/>
                  <a:pt x="1825" y="13"/>
                </a:cubicBezTo>
                <a:cubicBezTo>
                  <a:pt x="1825" y="12"/>
                  <a:pt x="1825" y="12"/>
                  <a:pt x="1825" y="12"/>
                </a:cubicBezTo>
                <a:cubicBezTo>
                  <a:pt x="1830" y="12"/>
                  <a:pt x="1830" y="12"/>
                  <a:pt x="1830" y="12"/>
                </a:cubicBezTo>
                <a:cubicBezTo>
                  <a:pt x="1830" y="11"/>
                  <a:pt x="1830" y="11"/>
                  <a:pt x="1830" y="11"/>
                </a:cubicBezTo>
                <a:cubicBezTo>
                  <a:pt x="1843" y="11"/>
                  <a:pt x="1843" y="11"/>
                  <a:pt x="1843" y="11"/>
                </a:cubicBezTo>
                <a:cubicBezTo>
                  <a:pt x="1843" y="12"/>
                  <a:pt x="1843" y="12"/>
                  <a:pt x="1843" y="12"/>
                </a:cubicBezTo>
                <a:cubicBezTo>
                  <a:pt x="1856" y="12"/>
                  <a:pt x="1856" y="12"/>
                  <a:pt x="1856" y="12"/>
                </a:cubicBezTo>
                <a:cubicBezTo>
                  <a:pt x="1856" y="7"/>
                  <a:pt x="1856" y="7"/>
                  <a:pt x="1856" y="7"/>
                </a:cubicBezTo>
                <a:cubicBezTo>
                  <a:pt x="1865" y="12"/>
                  <a:pt x="1865" y="12"/>
                  <a:pt x="1865" y="12"/>
                </a:cubicBezTo>
                <a:cubicBezTo>
                  <a:pt x="1869" y="11"/>
                  <a:pt x="1869" y="11"/>
                  <a:pt x="1869" y="11"/>
                </a:cubicBezTo>
                <a:cubicBezTo>
                  <a:pt x="1869" y="9"/>
                  <a:pt x="1869" y="9"/>
                  <a:pt x="1869" y="9"/>
                </a:cubicBezTo>
                <a:cubicBezTo>
                  <a:pt x="1872" y="9"/>
                  <a:pt x="1872" y="9"/>
                  <a:pt x="1872" y="9"/>
                </a:cubicBezTo>
                <a:cubicBezTo>
                  <a:pt x="1872" y="8"/>
                  <a:pt x="1872" y="8"/>
                  <a:pt x="1872" y="8"/>
                </a:cubicBezTo>
                <a:cubicBezTo>
                  <a:pt x="1878" y="8"/>
                  <a:pt x="1878" y="8"/>
                  <a:pt x="1878" y="8"/>
                </a:cubicBezTo>
                <a:cubicBezTo>
                  <a:pt x="1879" y="8"/>
                  <a:pt x="1880" y="9"/>
                  <a:pt x="1882" y="9"/>
                </a:cubicBezTo>
                <a:cubicBezTo>
                  <a:pt x="1883" y="9"/>
                  <a:pt x="1885" y="9"/>
                  <a:pt x="1887" y="10"/>
                </a:cubicBezTo>
                <a:cubicBezTo>
                  <a:pt x="1890" y="11"/>
                  <a:pt x="1890" y="11"/>
                  <a:pt x="1890" y="11"/>
                </a:cubicBezTo>
                <a:cubicBezTo>
                  <a:pt x="1896" y="11"/>
                  <a:pt x="1896" y="11"/>
                  <a:pt x="1896" y="11"/>
                </a:cubicBezTo>
                <a:cubicBezTo>
                  <a:pt x="1896" y="12"/>
                  <a:pt x="1896" y="12"/>
                  <a:pt x="1896" y="12"/>
                </a:cubicBezTo>
                <a:cubicBezTo>
                  <a:pt x="1901" y="12"/>
                  <a:pt x="1901" y="12"/>
                  <a:pt x="1901" y="12"/>
                </a:cubicBezTo>
                <a:cubicBezTo>
                  <a:pt x="1901" y="13"/>
                  <a:pt x="1901" y="13"/>
                  <a:pt x="1901" y="13"/>
                </a:cubicBezTo>
                <a:cubicBezTo>
                  <a:pt x="1902" y="13"/>
                  <a:pt x="1902" y="13"/>
                  <a:pt x="1902" y="13"/>
                </a:cubicBezTo>
                <a:cubicBezTo>
                  <a:pt x="1907" y="13"/>
                  <a:pt x="1907" y="13"/>
                  <a:pt x="1907" y="13"/>
                </a:cubicBezTo>
                <a:cubicBezTo>
                  <a:pt x="1907" y="14"/>
                  <a:pt x="1907" y="14"/>
                  <a:pt x="1907" y="14"/>
                </a:cubicBezTo>
                <a:cubicBezTo>
                  <a:pt x="1909" y="14"/>
                  <a:pt x="1909" y="14"/>
                  <a:pt x="1909" y="14"/>
                </a:cubicBezTo>
                <a:cubicBezTo>
                  <a:pt x="1912" y="13"/>
                  <a:pt x="1912" y="13"/>
                  <a:pt x="1912" y="13"/>
                </a:cubicBezTo>
                <a:cubicBezTo>
                  <a:pt x="1912" y="12"/>
                  <a:pt x="1912" y="12"/>
                  <a:pt x="1912" y="12"/>
                </a:cubicBezTo>
                <a:cubicBezTo>
                  <a:pt x="1916" y="11"/>
                  <a:pt x="1916" y="11"/>
                  <a:pt x="1916" y="11"/>
                </a:cubicBezTo>
                <a:cubicBezTo>
                  <a:pt x="1917" y="11"/>
                  <a:pt x="1918" y="11"/>
                  <a:pt x="1919" y="11"/>
                </a:cubicBezTo>
                <a:cubicBezTo>
                  <a:pt x="1919" y="11"/>
                  <a:pt x="1920" y="11"/>
                  <a:pt x="1920" y="11"/>
                </a:cubicBezTo>
                <a:cubicBezTo>
                  <a:pt x="1920" y="10"/>
                  <a:pt x="1921" y="10"/>
                  <a:pt x="1921" y="10"/>
                </a:cubicBezTo>
                <a:cubicBezTo>
                  <a:pt x="1921" y="10"/>
                  <a:pt x="1921" y="10"/>
                  <a:pt x="1921" y="10"/>
                </a:cubicBezTo>
                <a:cubicBezTo>
                  <a:pt x="1921" y="8"/>
                  <a:pt x="1921" y="8"/>
                  <a:pt x="1921" y="8"/>
                </a:cubicBezTo>
                <a:cubicBezTo>
                  <a:pt x="1926" y="8"/>
                  <a:pt x="1926" y="8"/>
                  <a:pt x="1926" y="8"/>
                </a:cubicBezTo>
                <a:cubicBezTo>
                  <a:pt x="1927" y="6"/>
                  <a:pt x="1927" y="6"/>
                  <a:pt x="1927" y="6"/>
                </a:cubicBezTo>
                <a:cubicBezTo>
                  <a:pt x="1943" y="6"/>
                  <a:pt x="1943" y="6"/>
                  <a:pt x="1943" y="6"/>
                </a:cubicBezTo>
                <a:cubicBezTo>
                  <a:pt x="1945" y="8"/>
                  <a:pt x="1945" y="8"/>
                  <a:pt x="1945" y="8"/>
                </a:cubicBezTo>
                <a:cubicBezTo>
                  <a:pt x="1952" y="8"/>
                  <a:pt x="1952" y="8"/>
                  <a:pt x="1952" y="8"/>
                </a:cubicBezTo>
                <a:cubicBezTo>
                  <a:pt x="1952" y="9"/>
                  <a:pt x="1952" y="9"/>
                  <a:pt x="1952" y="9"/>
                </a:cubicBezTo>
                <a:cubicBezTo>
                  <a:pt x="1960" y="9"/>
                  <a:pt x="1960" y="9"/>
                  <a:pt x="1960" y="9"/>
                </a:cubicBezTo>
                <a:cubicBezTo>
                  <a:pt x="1960" y="14"/>
                  <a:pt x="1960" y="14"/>
                  <a:pt x="1960" y="14"/>
                </a:cubicBezTo>
                <a:cubicBezTo>
                  <a:pt x="1961" y="16"/>
                  <a:pt x="1961" y="16"/>
                  <a:pt x="1961" y="16"/>
                </a:cubicBezTo>
                <a:cubicBezTo>
                  <a:pt x="1964" y="25"/>
                  <a:pt x="1964" y="25"/>
                  <a:pt x="1964" y="25"/>
                </a:cubicBezTo>
                <a:cubicBezTo>
                  <a:pt x="1960" y="25"/>
                  <a:pt x="1960" y="25"/>
                  <a:pt x="1960" y="25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59" y="28"/>
                  <a:pt x="1959" y="28"/>
                  <a:pt x="1959" y="28"/>
                </a:cubicBezTo>
                <a:cubicBezTo>
                  <a:pt x="1958" y="42"/>
                  <a:pt x="1958" y="42"/>
                  <a:pt x="1958" y="42"/>
                </a:cubicBezTo>
                <a:cubicBezTo>
                  <a:pt x="1959" y="46"/>
                  <a:pt x="1959" y="46"/>
                  <a:pt x="1959" y="46"/>
                </a:cubicBezTo>
                <a:cubicBezTo>
                  <a:pt x="1959" y="47"/>
                  <a:pt x="1960" y="49"/>
                  <a:pt x="1958" y="52"/>
                </a:cubicBezTo>
                <a:cubicBezTo>
                  <a:pt x="1958" y="55"/>
                  <a:pt x="1958" y="55"/>
                  <a:pt x="1958" y="55"/>
                </a:cubicBezTo>
                <a:cubicBezTo>
                  <a:pt x="1959" y="58"/>
                  <a:pt x="1959" y="58"/>
                  <a:pt x="1959" y="58"/>
                </a:cubicBezTo>
                <a:cubicBezTo>
                  <a:pt x="1961" y="64"/>
                  <a:pt x="1960" y="70"/>
                  <a:pt x="1959" y="74"/>
                </a:cubicBezTo>
                <a:cubicBezTo>
                  <a:pt x="1959" y="75"/>
                  <a:pt x="1959" y="77"/>
                  <a:pt x="1959" y="78"/>
                </a:cubicBezTo>
                <a:cubicBezTo>
                  <a:pt x="1961" y="79"/>
                  <a:pt x="1961" y="79"/>
                  <a:pt x="1961" y="79"/>
                </a:cubicBezTo>
                <a:cubicBezTo>
                  <a:pt x="1962" y="87"/>
                  <a:pt x="1962" y="87"/>
                  <a:pt x="1962" y="87"/>
                </a:cubicBezTo>
                <a:cubicBezTo>
                  <a:pt x="1963" y="87"/>
                  <a:pt x="1963" y="87"/>
                  <a:pt x="1963" y="87"/>
                </a:cubicBezTo>
                <a:cubicBezTo>
                  <a:pt x="1963" y="90"/>
                  <a:pt x="1963" y="90"/>
                  <a:pt x="1963" y="90"/>
                </a:cubicBezTo>
                <a:cubicBezTo>
                  <a:pt x="1963" y="93"/>
                  <a:pt x="1963" y="93"/>
                  <a:pt x="1963" y="93"/>
                </a:cubicBezTo>
                <a:cubicBezTo>
                  <a:pt x="1963" y="94"/>
                  <a:pt x="1963" y="94"/>
                  <a:pt x="1963" y="94"/>
                </a:cubicBezTo>
                <a:cubicBezTo>
                  <a:pt x="1963" y="100"/>
                  <a:pt x="1963" y="100"/>
                  <a:pt x="1963" y="100"/>
                </a:cubicBezTo>
                <a:cubicBezTo>
                  <a:pt x="1962" y="100"/>
                  <a:pt x="1962" y="100"/>
                  <a:pt x="1962" y="100"/>
                </a:cubicBezTo>
                <a:cubicBezTo>
                  <a:pt x="1963" y="107"/>
                  <a:pt x="1963" y="107"/>
                  <a:pt x="1963" y="107"/>
                </a:cubicBezTo>
                <a:cubicBezTo>
                  <a:pt x="1960" y="107"/>
                  <a:pt x="1960" y="107"/>
                  <a:pt x="1960" y="107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1" y="110"/>
                  <a:pt x="1961" y="110"/>
                  <a:pt x="1961" y="111"/>
                </a:cubicBezTo>
                <a:cubicBezTo>
                  <a:pt x="1962" y="112"/>
                  <a:pt x="1962" y="112"/>
                  <a:pt x="1962" y="112"/>
                </a:cubicBezTo>
                <a:cubicBezTo>
                  <a:pt x="1963" y="112"/>
                  <a:pt x="1963" y="112"/>
                  <a:pt x="1963" y="112"/>
                </a:cubicBezTo>
                <a:cubicBezTo>
                  <a:pt x="1963" y="125"/>
                  <a:pt x="1963" y="125"/>
                  <a:pt x="1963" y="125"/>
                </a:cubicBezTo>
                <a:cubicBezTo>
                  <a:pt x="1962" y="125"/>
                  <a:pt x="1962" y="125"/>
                  <a:pt x="1962" y="125"/>
                </a:cubicBezTo>
                <a:cubicBezTo>
                  <a:pt x="1962" y="127"/>
                  <a:pt x="1962" y="127"/>
                  <a:pt x="1962" y="127"/>
                </a:cubicBezTo>
                <a:cubicBezTo>
                  <a:pt x="1963" y="133"/>
                  <a:pt x="1963" y="133"/>
                  <a:pt x="1963" y="133"/>
                </a:cubicBezTo>
                <a:cubicBezTo>
                  <a:pt x="1962" y="133"/>
                  <a:pt x="1962" y="133"/>
                  <a:pt x="1962" y="133"/>
                </a:cubicBezTo>
                <a:cubicBezTo>
                  <a:pt x="1963" y="135"/>
                  <a:pt x="1963" y="135"/>
                  <a:pt x="1963" y="135"/>
                </a:cubicBezTo>
                <a:cubicBezTo>
                  <a:pt x="1965" y="135"/>
                  <a:pt x="1965" y="135"/>
                  <a:pt x="1965" y="135"/>
                </a:cubicBezTo>
                <a:cubicBezTo>
                  <a:pt x="1962" y="141"/>
                  <a:pt x="1962" y="141"/>
                  <a:pt x="1962" y="141"/>
                </a:cubicBezTo>
                <a:cubicBezTo>
                  <a:pt x="1961" y="145"/>
                  <a:pt x="1961" y="145"/>
                  <a:pt x="1961" y="145"/>
                </a:cubicBezTo>
                <a:cubicBezTo>
                  <a:pt x="1962" y="145"/>
                  <a:pt x="1962" y="145"/>
                  <a:pt x="1962" y="145"/>
                </a:cubicBezTo>
                <a:cubicBezTo>
                  <a:pt x="1962" y="172"/>
                  <a:pt x="1962" y="172"/>
                  <a:pt x="1962" y="172"/>
                </a:cubicBezTo>
                <a:cubicBezTo>
                  <a:pt x="1963" y="179"/>
                  <a:pt x="1963" y="179"/>
                  <a:pt x="1963" y="179"/>
                </a:cubicBezTo>
                <a:cubicBezTo>
                  <a:pt x="1960" y="179"/>
                  <a:pt x="1960" y="179"/>
                  <a:pt x="1960" y="179"/>
                </a:cubicBezTo>
                <a:cubicBezTo>
                  <a:pt x="1959" y="185"/>
                  <a:pt x="1959" y="185"/>
                  <a:pt x="1959" y="185"/>
                </a:cubicBezTo>
                <a:cubicBezTo>
                  <a:pt x="1960" y="185"/>
                  <a:pt x="1960" y="185"/>
                  <a:pt x="1960" y="185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5"/>
                  <a:pt x="1959" y="195"/>
                  <a:pt x="1959" y="195"/>
                </a:cubicBezTo>
                <a:cubicBezTo>
                  <a:pt x="1961" y="195"/>
                  <a:pt x="1961" y="195"/>
                  <a:pt x="1961" y="195"/>
                </a:cubicBezTo>
                <a:cubicBezTo>
                  <a:pt x="1958" y="219"/>
                  <a:pt x="1958" y="219"/>
                  <a:pt x="1958" y="219"/>
                </a:cubicBezTo>
                <a:cubicBezTo>
                  <a:pt x="1958" y="224"/>
                  <a:pt x="1958" y="224"/>
                  <a:pt x="1958" y="224"/>
                </a:cubicBezTo>
                <a:cubicBezTo>
                  <a:pt x="1959" y="224"/>
                  <a:pt x="1959" y="224"/>
                  <a:pt x="1959" y="224"/>
                </a:cubicBezTo>
                <a:cubicBezTo>
                  <a:pt x="1959" y="237"/>
                  <a:pt x="1959" y="237"/>
                  <a:pt x="1959" y="237"/>
                </a:cubicBezTo>
                <a:cubicBezTo>
                  <a:pt x="1958" y="237"/>
                  <a:pt x="1958" y="237"/>
                  <a:pt x="1958" y="237"/>
                </a:cubicBezTo>
                <a:cubicBezTo>
                  <a:pt x="1957" y="241"/>
                  <a:pt x="1958" y="246"/>
                  <a:pt x="1958" y="248"/>
                </a:cubicBezTo>
                <a:cubicBezTo>
                  <a:pt x="1962" y="250"/>
                  <a:pt x="1962" y="250"/>
                  <a:pt x="1962" y="250"/>
                </a:cubicBezTo>
                <a:cubicBezTo>
                  <a:pt x="1960" y="271"/>
                  <a:pt x="1960" y="271"/>
                  <a:pt x="1960" y="271"/>
                </a:cubicBezTo>
                <a:cubicBezTo>
                  <a:pt x="1959" y="271"/>
                  <a:pt x="1959" y="271"/>
                  <a:pt x="1959" y="271"/>
                </a:cubicBezTo>
                <a:cubicBezTo>
                  <a:pt x="1959" y="283"/>
                  <a:pt x="1959" y="283"/>
                  <a:pt x="1959" y="283"/>
                </a:cubicBezTo>
                <a:cubicBezTo>
                  <a:pt x="1958" y="283"/>
                  <a:pt x="1958" y="283"/>
                  <a:pt x="1958" y="283"/>
                </a:cubicBezTo>
                <a:cubicBezTo>
                  <a:pt x="1958" y="294"/>
                  <a:pt x="1958" y="294"/>
                  <a:pt x="1958" y="294"/>
                </a:cubicBezTo>
                <a:cubicBezTo>
                  <a:pt x="1958" y="294"/>
                  <a:pt x="1958" y="294"/>
                  <a:pt x="1958" y="295"/>
                </a:cubicBezTo>
                <a:cubicBezTo>
                  <a:pt x="1958" y="299"/>
                  <a:pt x="1958" y="299"/>
                  <a:pt x="1958" y="299"/>
                </a:cubicBezTo>
                <a:cubicBezTo>
                  <a:pt x="1959" y="299"/>
                  <a:pt x="1959" y="299"/>
                  <a:pt x="1959" y="299"/>
                </a:cubicBezTo>
                <a:cubicBezTo>
                  <a:pt x="1959" y="312"/>
                  <a:pt x="1959" y="312"/>
                  <a:pt x="1959" y="312"/>
                </a:cubicBezTo>
                <a:cubicBezTo>
                  <a:pt x="1958" y="312"/>
                  <a:pt x="1958" y="312"/>
                  <a:pt x="1958" y="312"/>
                </a:cubicBezTo>
                <a:cubicBezTo>
                  <a:pt x="1958" y="325"/>
                  <a:pt x="1958" y="325"/>
                  <a:pt x="1958" y="325"/>
                </a:cubicBezTo>
                <a:cubicBezTo>
                  <a:pt x="1959" y="325"/>
                  <a:pt x="1959" y="325"/>
                  <a:pt x="1959" y="325"/>
                </a:cubicBezTo>
                <a:cubicBezTo>
                  <a:pt x="1959" y="330"/>
                  <a:pt x="1959" y="330"/>
                  <a:pt x="1959" y="330"/>
                </a:cubicBezTo>
                <a:cubicBezTo>
                  <a:pt x="1960" y="334"/>
                  <a:pt x="1960" y="334"/>
                  <a:pt x="1960" y="334"/>
                </a:cubicBezTo>
                <a:cubicBezTo>
                  <a:pt x="1961" y="337"/>
                  <a:pt x="1960" y="341"/>
                  <a:pt x="1958" y="346"/>
                </a:cubicBezTo>
                <a:cubicBezTo>
                  <a:pt x="1958" y="346"/>
                  <a:pt x="1958" y="347"/>
                  <a:pt x="1958" y="347"/>
                </a:cubicBezTo>
                <a:cubicBezTo>
                  <a:pt x="1958" y="365"/>
                  <a:pt x="1958" y="365"/>
                  <a:pt x="1958" y="365"/>
                </a:cubicBezTo>
                <a:cubicBezTo>
                  <a:pt x="1959" y="366"/>
                  <a:pt x="1959" y="366"/>
                  <a:pt x="1959" y="366"/>
                </a:cubicBezTo>
                <a:cubicBezTo>
                  <a:pt x="1960" y="368"/>
                  <a:pt x="1960" y="368"/>
                  <a:pt x="1960" y="368"/>
                </a:cubicBezTo>
                <a:cubicBezTo>
                  <a:pt x="1961" y="371"/>
                  <a:pt x="1961" y="374"/>
                  <a:pt x="1961" y="379"/>
                </a:cubicBezTo>
                <a:cubicBezTo>
                  <a:pt x="1961" y="380"/>
                  <a:pt x="1960" y="381"/>
                  <a:pt x="1960" y="383"/>
                </a:cubicBezTo>
                <a:cubicBezTo>
                  <a:pt x="1960" y="383"/>
                  <a:pt x="1960" y="383"/>
                  <a:pt x="1960" y="383"/>
                </a:cubicBezTo>
                <a:cubicBezTo>
                  <a:pt x="1960" y="387"/>
                  <a:pt x="1960" y="387"/>
                  <a:pt x="1960" y="387"/>
                </a:cubicBezTo>
                <a:cubicBezTo>
                  <a:pt x="1962" y="387"/>
                  <a:pt x="1962" y="387"/>
                  <a:pt x="1962" y="387"/>
                </a:cubicBezTo>
                <a:cubicBezTo>
                  <a:pt x="1962" y="390"/>
                  <a:pt x="1962" y="390"/>
                  <a:pt x="1962" y="390"/>
                </a:cubicBezTo>
                <a:cubicBezTo>
                  <a:pt x="1963" y="390"/>
                  <a:pt x="1963" y="390"/>
                  <a:pt x="1963" y="390"/>
                </a:cubicBezTo>
                <a:cubicBezTo>
                  <a:pt x="1963" y="404"/>
                  <a:pt x="1963" y="404"/>
                  <a:pt x="1963" y="404"/>
                </a:cubicBezTo>
                <a:cubicBezTo>
                  <a:pt x="1962" y="404"/>
                  <a:pt x="1962" y="404"/>
                  <a:pt x="1962" y="404"/>
                </a:cubicBezTo>
                <a:cubicBezTo>
                  <a:pt x="1962" y="406"/>
                  <a:pt x="1962" y="406"/>
                  <a:pt x="1962" y="406"/>
                </a:cubicBezTo>
                <a:cubicBezTo>
                  <a:pt x="1962" y="407"/>
                  <a:pt x="1962" y="408"/>
                  <a:pt x="1962" y="409"/>
                </a:cubicBezTo>
                <a:cubicBezTo>
                  <a:pt x="1962" y="409"/>
                  <a:pt x="1962" y="409"/>
                  <a:pt x="1962" y="409"/>
                </a:cubicBezTo>
                <a:cubicBezTo>
                  <a:pt x="1961" y="409"/>
                  <a:pt x="1961" y="410"/>
                  <a:pt x="1961" y="410"/>
                </a:cubicBezTo>
                <a:cubicBezTo>
                  <a:pt x="1960" y="415"/>
                  <a:pt x="1960" y="415"/>
                  <a:pt x="1960" y="415"/>
                </a:cubicBezTo>
                <a:cubicBezTo>
                  <a:pt x="1960" y="421"/>
                  <a:pt x="1960" y="421"/>
                  <a:pt x="1960" y="421"/>
                </a:cubicBezTo>
                <a:cubicBezTo>
                  <a:pt x="1959" y="421"/>
                  <a:pt x="1959" y="421"/>
                  <a:pt x="1959" y="421"/>
                </a:cubicBezTo>
                <a:cubicBezTo>
                  <a:pt x="1959" y="428"/>
                  <a:pt x="1959" y="428"/>
                  <a:pt x="1959" y="428"/>
                </a:cubicBezTo>
                <a:cubicBezTo>
                  <a:pt x="1958" y="428"/>
                  <a:pt x="1958" y="428"/>
                  <a:pt x="1958" y="428"/>
                </a:cubicBezTo>
                <a:cubicBezTo>
                  <a:pt x="1958" y="434"/>
                  <a:pt x="1958" y="434"/>
                  <a:pt x="1958" y="434"/>
                </a:cubicBezTo>
                <a:cubicBezTo>
                  <a:pt x="1959" y="434"/>
                  <a:pt x="1959" y="434"/>
                  <a:pt x="1959" y="434"/>
                </a:cubicBezTo>
                <a:cubicBezTo>
                  <a:pt x="1959" y="440"/>
                  <a:pt x="1959" y="440"/>
                  <a:pt x="1959" y="440"/>
                </a:cubicBezTo>
                <a:cubicBezTo>
                  <a:pt x="1961" y="441"/>
                  <a:pt x="1961" y="441"/>
                  <a:pt x="1961" y="441"/>
                </a:cubicBezTo>
                <a:cubicBezTo>
                  <a:pt x="1961" y="443"/>
                  <a:pt x="1961" y="443"/>
                  <a:pt x="1961" y="443"/>
                </a:cubicBezTo>
                <a:cubicBezTo>
                  <a:pt x="1962" y="445"/>
                  <a:pt x="1962" y="448"/>
                  <a:pt x="1960" y="450"/>
                </a:cubicBezTo>
                <a:cubicBezTo>
                  <a:pt x="1960" y="451"/>
                  <a:pt x="1960" y="451"/>
                  <a:pt x="1961" y="452"/>
                </a:cubicBezTo>
                <a:cubicBezTo>
                  <a:pt x="1961" y="453"/>
                  <a:pt x="1961" y="454"/>
                  <a:pt x="1961" y="456"/>
                </a:cubicBezTo>
                <a:cubicBezTo>
                  <a:pt x="1963" y="462"/>
                  <a:pt x="1963" y="462"/>
                  <a:pt x="1963" y="462"/>
                </a:cubicBezTo>
                <a:cubicBezTo>
                  <a:pt x="1960" y="462"/>
                  <a:pt x="1960" y="462"/>
                  <a:pt x="1960" y="462"/>
                </a:cubicBezTo>
                <a:cubicBezTo>
                  <a:pt x="1960" y="465"/>
                  <a:pt x="1960" y="468"/>
                  <a:pt x="1960" y="471"/>
                </a:cubicBezTo>
                <a:cubicBezTo>
                  <a:pt x="1960" y="477"/>
                  <a:pt x="1960" y="482"/>
                  <a:pt x="1960" y="486"/>
                </a:cubicBezTo>
                <a:cubicBezTo>
                  <a:pt x="1960" y="487"/>
                  <a:pt x="1960" y="487"/>
                  <a:pt x="1960" y="487"/>
                </a:cubicBezTo>
                <a:cubicBezTo>
                  <a:pt x="1960" y="505"/>
                  <a:pt x="1960" y="505"/>
                  <a:pt x="1960" y="505"/>
                </a:cubicBezTo>
                <a:cubicBezTo>
                  <a:pt x="1965" y="520"/>
                  <a:pt x="1965" y="520"/>
                  <a:pt x="1965" y="520"/>
                </a:cubicBezTo>
                <a:cubicBezTo>
                  <a:pt x="1961" y="520"/>
                  <a:pt x="1961" y="520"/>
                  <a:pt x="1961" y="520"/>
                </a:cubicBezTo>
                <a:cubicBezTo>
                  <a:pt x="1956" y="543"/>
                  <a:pt x="1956" y="543"/>
                  <a:pt x="1956" y="543"/>
                </a:cubicBezTo>
                <a:cubicBezTo>
                  <a:pt x="1957" y="544"/>
                  <a:pt x="1957" y="546"/>
                  <a:pt x="1957" y="548"/>
                </a:cubicBezTo>
                <a:cubicBezTo>
                  <a:pt x="1956" y="551"/>
                  <a:pt x="1956" y="551"/>
                  <a:pt x="1956" y="551"/>
                </a:cubicBezTo>
                <a:cubicBezTo>
                  <a:pt x="1959" y="553"/>
                  <a:pt x="1959" y="553"/>
                  <a:pt x="1959" y="553"/>
                </a:cubicBezTo>
                <a:cubicBezTo>
                  <a:pt x="1959" y="559"/>
                  <a:pt x="1959" y="559"/>
                  <a:pt x="1959" y="559"/>
                </a:cubicBezTo>
                <a:cubicBezTo>
                  <a:pt x="1959" y="561"/>
                  <a:pt x="1959" y="561"/>
                  <a:pt x="1959" y="561"/>
                </a:cubicBezTo>
                <a:cubicBezTo>
                  <a:pt x="1958" y="561"/>
                  <a:pt x="1958" y="564"/>
                  <a:pt x="1958" y="566"/>
                </a:cubicBezTo>
                <a:cubicBezTo>
                  <a:pt x="1958" y="568"/>
                  <a:pt x="1959" y="571"/>
                  <a:pt x="1958" y="573"/>
                </a:cubicBezTo>
                <a:cubicBezTo>
                  <a:pt x="1961" y="573"/>
                  <a:pt x="1961" y="573"/>
                  <a:pt x="1961" y="573"/>
                </a:cubicBezTo>
                <a:cubicBezTo>
                  <a:pt x="1960" y="578"/>
                  <a:pt x="1960" y="578"/>
                  <a:pt x="1960" y="578"/>
                </a:cubicBezTo>
                <a:cubicBezTo>
                  <a:pt x="1958" y="601"/>
                  <a:pt x="1958" y="601"/>
                  <a:pt x="1958" y="601"/>
                </a:cubicBezTo>
                <a:cubicBezTo>
                  <a:pt x="1959" y="614"/>
                  <a:pt x="1959" y="614"/>
                  <a:pt x="1959" y="614"/>
                </a:cubicBezTo>
                <a:cubicBezTo>
                  <a:pt x="1958" y="614"/>
                  <a:pt x="1958" y="614"/>
                  <a:pt x="1958" y="614"/>
                </a:cubicBezTo>
                <a:cubicBezTo>
                  <a:pt x="1958" y="620"/>
                  <a:pt x="1958" y="620"/>
                  <a:pt x="1958" y="620"/>
                </a:cubicBezTo>
                <a:cubicBezTo>
                  <a:pt x="1959" y="620"/>
                  <a:pt x="1959" y="620"/>
                  <a:pt x="1959" y="620"/>
                </a:cubicBezTo>
                <a:cubicBezTo>
                  <a:pt x="1959" y="624"/>
                  <a:pt x="1959" y="624"/>
                  <a:pt x="1959" y="624"/>
                </a:cubicBezTo>
                <a:cubicBezTo>
                  <a:pt x="1961" y="624"/>
                  <a:pt x="1961" y="624"/>
                  <a:pt x="1961" y="624"/>
                </a:cubicBezTo>
                <a:cubicBezTo>
                  <a:pt x="1959" y="638"/>
                  <a:pt x="1959" y="638"/>
                  <a:pt x="1959" y="638"/>
                </a:cubicBezTo>
                <a:cubicBezTo>
                  <a:pt x="1959" y="638"/>
                  <a:pt x="1960" y="639"/>
                  <a:pt x="1960" y="640"/>
                </a:cubicBezTo>
                <a:cubicBezTo>
                  <a:pt x="1960" y="643"/>
                  <a:pt x="1961" y="648"/>
                  <a:pt x="1960" y="652"/>
                </a:cubicBezTo>
                <a:cubicBezTo>
                  <a:pt x="1959" y="656"/>
                  <a:pt x="1959" y="656"/>
                  <a:pt x="1959" y="656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60" y="680"/>
                  <a:pt x="1960" y="680"/>
                  <a:pt x="1960" y="680"/>
                </a:cubicBezTo>
                <a:cubicBezTo>
                  <a:pt x="1958" y="680"/>
                  <a:pt x="1958" y="680"/>
                  <a:pt x="1958" y="680"/>
                </a:cubicBezTo>
                <a:cubicBezTo>
                  <a:pt x="1958" y="685"/>
                  <a:pt x="1958" y="685"/>
                  <a:pt x="1958" y="685"/>
                </a:cubicBezTo>
                <a:cubicBezTo>
                  <a:pt x="1957" y="685"/>
                  <a:pt x="1957" y="685"/>
                  <a:pt x="1957" y="685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6" y="700"/>
                  <a:pt x="1956" y="700"/>
                  <a:pt x="1956" y="700"/>
                </a:cubicBezTo>
                <a:cubicBezTo>
                  <a:pt x="1961" y="704"/>
                  <a:pt x="1961" y="711"/>
                  <a:pt x="1961" y="716"/>
                </a:cubicBezTo>
                <a:cubicBezTo>
                  <a:pt x="1960" y="721"/>
                  <a:pt x="1960" y="721"/>
                  <a:pt x="1960" y="721"/>
                </a:cubicBezTo>
                <a:cubicBezTo>
                  <a:pt x="1964" y="723"/>
                  <a:pt x="1964" y="723"/>
                  <a:pt x="1964" y="723"/>
                </a:cubicBezTo>
                <a:cubicBezTo>
                  <a:pt x="1962" y="727"/>
                  <a:pt x="1962" y="727"/>
                  <a:pt x="1962" y="727"/>
                </a:cubicBezTo>
                <a:cubicBezTo>
                  <a:pt x="1959" y="737"/>
                  <a:pt x="1958" y="743"/>
                  <a:pt x="1958" y="756"/>
                </a:cubicBezTo>
                <a:cubicBezTo>
                  <a:pt x="1958" y="758"/>
                  <a:pt x="1958" y="758"/>
                  <a:pt x="1958" y="758"/>
                </a:cubicBezTo>
                <a:cubicBezTo>
                  <a:pt x="1959" y="758"/>
                  <a:pt x="1959" y="758"/>
                  <a:pt x="1959" y="758"/>
                </a:cubicBezTo>
                <a:cubicBezTo>
                  <a:pt x="1959" y="762"/>
                  <a:pt x="1959" y="762"/>
                  <a:pt x="1959" y="762"/>
                </a:cubicBezTo>
                <a:cubicBezTo>
                  <a:pt x="1962" y="762"/>
                  <a:pt x="1962" y="762"/>
                  <a:pt x="1962" y="762"/>
                </a:cubicBezTo>
                <a:cubicBezTo>
                  <a:pt x="1959" y="774"/>
                  <a:pt x="1959" y="774"/>
                  <a:pt x="1959" y="774"/>
                </a:cubicBezTo>
                <a:cubicBezTo>
                  <a:pt x="1962" y="774"/>
                  <a:pt x="1962" y="774"/>
                  <a:pt x="1962" y="774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13"/>
                  <a:pt x="1959" y="813"/>
                  <a:pt x="1959" y="813"/>
                </a:cubicBezTo>
                <a:cubicBezTo>
                  <a:pt x="1960" y="813"/>
                  <a:pt x="1960" y="813"/>
                  <a:pt x="1960" y="813"/>
                </a:cubicBezTo>
                <a:cubicBezTo>
                  <a:pt x="1960" y="818"/>
                  <a:pt x="1960" y="818"/>
                  <a:pt x="1960" y="818"/>
                </a:cubicBezTo>
                <a:cubicBezTo>
                  <a:pt x="1961" y="820"/>
                  <a:pt x="1960" y="822"/>
                  <a:pt x="1960" y="823"/>
                </a:cubicBezTo>
                <a:cubicBezTo>
                  <a:pt x="1961" y="830"/>
                  <a:pt x="1961" y="830"/>
                  <a:pt x="1961" y="830"/>
                </a:cubicBezTo>
                <a:cubicBezTo>
                  <a:pt x="1963" y="837"/>
                  <a:pt x="1964" y="842"/>
                  <a:pt x="1962" y="846"/>
                </a:cubicBezTo>
                <a:cubicBezTo>
                  <a:pt x="1961" y="850"/>
                  <a:pt x="1961" y="850"/>
                  <a:pt x="1961" y="850"/>
                </a:cubicBezTo>
                <a:cubicBezTo>
                  <a:pt x="1960" y="850"/>
                  <a:pt x="1960" y="850"/>
                  <a:pt x="1960" y="850"/>
                </a:cubicBezTo>
                <a:cubicBezTo>
                  <a:pt x="1960" y="852"/>
                  <a:pt x="1960" y="852"/>
                  <a:pt x="1960" y="852"/>
                </a:cubicBezTo>
                <a:cubicBezTo>
                  <a:pt x="1958" y="853"/>
                  <a:pt x="1958" y="853"/>
                  <a:pt x="1958" y="853"/>
                </a:cubicBezTo>
                <a:cubicBezTo>
                  <a:pt x="1958" y="864"/>
                  <a:pt x="1958" y="864"/>
                  <a:pt x="1958" y="864"/>
                </a:cubicBezTo>
                <a:cubicBezTo>
                  <a:pt x="1957" y="864"/>
                  <a:pt x="1957" y="864"/>
                  <a:pt x="1957" y="864"/>
                </a:cubicBezTo>
                <a:cubicBezTo>
                  <a:pt x="1957" y="868"/>
                  <a:pt x="1957" y="868"/>
                  <a:pt x="1957" y="868"/>
                </a:cubicBezTo>
                <a:cubicBezTo>
                  <a:pt x="1955" y="868"/>
                  <a:pt x="1955" y="868"/>
                  <a:pt x="1955" y="868"/>
                </a:cubicBezTo>
                <a:cubicBezTo>
                  <a:pt x="1955" y="871"/>
                  <a:pt x="1955" y="876"/>
                  <a:pt x="1955" y="878"/>
                </a:cubicBezTo>
                <a:cubicBezTo>
                  <a:pt x="1960" y="882"/>
                  <a:pt x="1960" y="882"/>
                  <a:pt x="1960" y="882"/>
                </a:cubicBezTo>
                <a:cubicBezTo>
                  <a:pt x="1958" y="896"/>
                  <a:pt x="1958" y="896"/>
                  <a:pt x="1958" y="896"/>
                </a:cubicBezTo>
                <a:cubicBezTo>
                  <a:pt x="1959" y="897"/>
                  <a:pt x="1959" y="897"/>
                  <a:pt x="1959" y="897"/>
                </a:cubicBezTo>
                <a:cubicBezTo>
                  <a:pt x="1958" y="921"/>
                  <a:pt x="1958" y="921"/>
                  <a:pt x="1958" y="921"/>
                </a:cubicBezTo>
                <a:cubicBezTo>
                  <a:pt x="1959" y="921"/>
                  <a:pt x="1959" y="921"/>
                  <a:pt x="1959" y="921"/>
                </a:cubicBezTo>
                <a:cubicBezTo>
                  <a:pt x="1959" y="923"/>
                  <a:pt x="1959" y="923"/>
                  <a:pt x="1959" y="923"/>
                </a:cubicBezTo>
                <a:cubicBezTo>
                  <a:pt x="1960" y="923"/>
                  <a:pt x="1960" y="923"/>
                  <a:pt x="1960" y="923"/>
                </a:cubicBezTo>
                <a:cubicBezTo>
                  <a:pt x="1960" y="931"/>
                  <a:pt x="1960" y="931"/>
                  <a:pt x="1960" y="931"/>
                </a:cubicBezTo>
                <a:cubicBezTo>
                  <a:pt x="1962" y="931"/>
                  <a:pt x="1962" y="931"/>
                  <a:pt x="1962" y="931"/>
                </a:cubicBezTo>
                <a:cubicBezTo>
                  <a:pt x="1962" y="945"/>
                  <a:pt x="1962" y="945"/>
                  <a:pt x="1962" y="945"/>
                </a:cubicBezTo>
                <a:cubicBezTo>
                  <a:pt x="1960" y="945"/>
                  <a:pt x="1960" y="945"/>
                  <a:pt x="1960" y="945"/>
                </a:cubicBezTo>
                <a:cubicBezTo>
                  <a:pt x="1960" y="947"/>
                  <a:pt x="1960" y="947"/>
                  <a:pt x="1960" y="947"/>
                </a:cubicBezTo>
                <a:cubicBezTo>
                  <a:pt x="1962" y="947"/>
                  <a:pt x="1962" y="947"/>
                  <a:pt x="1962" y="947"/>
                </a:cubicBezTo>
                <a:cubicBezTo>
                  <a:pt x="1962" y="969"/>
                  <a:pt x="1962" y="969"/>
                  <a:pt x="1962" y="969"/>
                </a:cubicBezTo>
                <a:cubicBezTo>
                  <a:pt x="1960" y="969"/>
                  <a:pt x="1960" y="969"/>
                  <a:pt x="1960" y="969"/>
                </a:cubicBezTo>
                <a:cubicBezTo>
                  <a:pt x="1960" y="970"/>
                  <a:pt x="1960" y="970"/>
                  <a:pt x="1960" y="970"/>
                </a:cubicBezTo>
                <a:cubicBezTo>
                  <a:pt x="1961" y="970"/>
                  <a:pt x="1961" y="970"/>
                  <a:pt x="1961" y="970"/>
                </a:cubicBezTo>
                <a:cubicBezTo>
                  <a:pt x="1959" y="1006"/>
                  <a:pt x="1959" y="1006"/>
                  <a:pt x="1959" y="1006"/>
                </a:cubicBezTo>
                <a:cubicBezTo>
                  <a:pt x="1958" y="1006"/>
                  <a:pt x="1958" y="1006"/>
                  <a:pt x="1958" y="1006"/>
                </a:cubicBezTo>
                <a:cubicBezTo>
                  <a:pt x="1958" y="1007"/>
                  <a:pt x="1958" y="1008"/>
                  <a:pt x="1958" y="1008"/>
                </a:cubicBezTo>
                <a:cubicBezTo>
                  <a:pt x="1958" y="1009"/>
                  <a:pt x="1958" y="1009"/>
                  <a:pt x="1958" y="1010"/>
                </a:cubicBezTo>
                <a:cubicBezTo>
                  <a:pt x="1959" y="1010"/>
                  <a:pt x="1959" y="1010"/>
                  <a:pt x="1959" y="1010"/>
                </a:cubicBezTo>
                <a:cubicBezTo>
                  <a:pt x="1959" y="1014"/>
                  <a:pt x="1959" y="1014"/>
                  <a:pt x="1959" y="1014"/>
                </a:cubicBezTo>
                <a:cubicBezTo>
                  <a:pt x="1960" y="1014"/>
                  <a:pt x="1960" y="1014"/>
                  <a:pt x="1960" y="1014"/>
                </a:cubicBezTo>
                <a:cubicBezTo>
                  <a:pt x="1960" y="1035"/>
                  <a:pt x="1960" y="1035"/>
                  <a:pt x="1960" y="1035"/>
                </a:cubicBezTo>
                <a:cubicBezTo>
                  <a:pt x="1962" y="1042"/>
                  <a:pt x="1962" y="1042"/>
                  <a:pt x="1962" y="1042"/>
                </a:cubicBezTo>
                <a:cubicBezTo>
                  <a:pt x="1959" y="1042"/>
                  <a:pt x="1959" y="1042"/>
                  <a:pt x="1959" y="1042"/>
                </a:cubicBezTo>
                <a:cubicBezTo>
                  <a:pt x="1959" y="1043"/>
                  <a:pt x="1959" y="1044"/>
                  <a:pt x="1958" y="1046"/>
                </a:cubicBezTo>
                <a:cubicBezTo>
                  <a:pt x="1959" y="1047"/>
                  <a:pt x="1960" y="1050"/>
                  <a:pt x="1959" y="1053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7" y="1063"/>
                  <a:pt x="1957" y="1063"/>
                  <a:pt x="1957" y="1063"/>
                </a:cubicBezTo>
                <a:cubicBezTo>
                  <a:pt x="1958" y="1063"/>
                  <a:pt x="1958" y="1063"/>
                  <a:pt x="1958" y="1063"/>
                </a:cubicBezTo>
                <a:cubicBezTo>
                  <a:pt x="1958" y="1069"/>
                  <a:pt x="1958" y="1069"/>
                  <a:pt x="1958" y="1069"/>
                </a:cubicBezTo>
                <a:cubicBezTo>
                  <a:pt x="1959" y="1069"/>
                  <a:pt x="1959" y="1069"/>
                  <a:pt x="1959" y="1069"/>
                </a:cubicBezTo>
                <a:cubicBezTo>
                  <a:pt x="1959" y="1082"/>
                  <a:pt x="1959" y="1082"/>
                  <a:pt x="1959" y="1082"/>
                </a:cubicBezTo>
                <a:cubicBezTo>
                  <a:pt x="1958" y="1082"/>
                  <a:pt x="1958" y="1082"/>
                  <a:pt x="1958" y="1082"/>
                </a:cubicBezTo>
                <a:cubicBezTo>
                  <a:pt x="1958" y="1097"/>
                  <a:pt x="1958" y="1097"/>
                  <a:pt x="1958" y="1097"/>
                </a:cubicBezTo>
                <a:cubicBezTo>
                  <a:pt x="1962" y="1097"/>
                  <a:pt x="1962" y="1097"/>
                  <a:pt x="1962" y="1097"/>
                </a:cubicBezTo>
                <a:cubicBezTo>
                  <a:pt x="1958" y="1106"/>
                  <a:pt x="1958" y="1106"/>
                  <a:pt x="1958" y="1106"/>
                </a:cubicBezTo>
                <a:cubicBezTo>
                  <a:pt x="1959" y="1111"/>
                  <a:pt x="1959" y="1111"/>
                  <a:pt x="1959" y="1111"/>
                </a:cubicBezTo>
                <a:cubicBezTo>
                  <a:pt x="1960" y="1111"/>
                  <a:pt x="1960" y="1111"/>
                  <a:pt x="1960" y="1111"/>
                </a:cubicBezTo>
                <a:cubicBezTo>
                  <a:pt x="1960" y="1114"/>
                  <a:pt x="1960" y="1114"/>
                  <a:pt x="1960" y="1114"/>
                </a:cubicBezTo>
                <a:cubicBezTo>
                  <a:pt x="1962" y="1114"/>
                  <a:pt x="1962" y="1114"/>
                  <a:pt x="1962" y="1114"/>
                </a:cubicBezTo>
                <a:cubicBezTo>
                  <a:pt x="1962" y="1120"/>
                  <a:pt x="1962" y="1120"/>
                  <a:pt x="1962" y="1120"/>
                </a:cubicBezTo>
                <a:cubicBezTo>
                  <a:pt x="1961" y="1122"/>
                  <a:pt x="1961" y="1123"/>
                  <a:pt x="1960" y="1124"/>
                </a:cubicBezTo>
                <a:cubicBezTo>
                  <a:pt x="1961" y="1126"/>
                  <a:pt x="1961" y="1127"/>
                  <a:pt x="1960" y="1129"/>
                </a:cubicBezTo>
                <a:cubicBezTo>
                  <a:pt x="1959" y="1134"/>
                  <a:pt x="1959" y="1134"/>
                  <a:pt x="1959" y="1134"/>
                </a:cubicBezTo>
                <a:cubicBezTo>
                  <a:pt x="1959" y="1139"/>
                  <a:pt x="1959" y="1139"/>
                  <a:pt x="1959" y="1139"/>
                </a:cubicBezTo>
                <a:cubicBezTo>
                  <a:pt x="1958" y="1139"/>
                  <a:pt x="1958" y="1139"/>
                  <a:pt x="1958" y="1139"/>
                </a:cubicBezTo>
                <a:cubicBezTo>
                  <a:pt x="1958" y="1145"/>
                  <a:pt x="1958" y="1145"/>
                  <a:pt x="1958" y="1145"/>
                </a:cubicBezTo>
                <a:cubicBezTo>
                  <a:pt x="1957" y="1145"/>
                  <a:pt x="1957" y="1145"/>
                  <a:pt x="1957" y="1145"/>
                </a:cubicBezTo>
                <a:cubicBezTo>
                  <a:pt x="1957" y="1147"/>
                  <a:pt x="1957" y="1147"/>
                  <a:pt x="1957" y="1147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6" y="1155"/>
                  <a:pt x="1956" y="1155"/>
                  <a:pt x="1956" y="1155"/>
                </a:cubicBezTo>
                <a:cubicBezTo>
                  <a:pt x="1957" y="1158"/>
                  <a:pt x="1957" y="1158"/>
                  <a:pt x="1957" y="1158"/>
                </a:cubicBezTo>
                <a:cubicBezTo>
                  <a:pt x="1958" y="1158"/>
                  <a:pt x="1958" y="1158"/>
                  <a:pt x="1958" y="1158"/>
                </a:cubicBezTo>
                <a:cubicBezTo>
                  <a:pt x="1959" y="1162"/>
                  <a:pt x="1959" y="1162"/>
                  <a:pt x="1959" y="1162"/>
                </a:cubicBezTo>
                <a:cubicBezTo>
                  <a:pt x="1960" y="1164"/>
                  <a:pt x="1960" y="1166"/>
                  <a:pt x="1959" y="1167"/>
                </a:cubicBezTo>
                <a:cubicBezTo>
                  <a:pt x="1960" y="1167"/>
                  <a:pt x="1960" y="1168"/>
                  <a:pt x="1960" y="1168"/>
                </a:cubicBezTo>
                <a:cubicBezTo>
                  <a:pt x="1960" y="1169"/>
                  <a:pt x="1960" y="1169"/>
                  <a:pt x="1960" y="1169"/>
                </a:cubicBezTo>
                <a:cubicBezTo>
                  <a:pt x="1962" y="1169"/>
                  <a:pt x="1962" y="1169"/>
                  <a:pt x="1962" y="1169"/>
                </a:cubicBezTo>
                <a:cubicBezTo>
                  <a:pt x="1962" y="1174"/>
                  <a:pt x="1962" y="1174"/>
                  <a:pt x="1962" y="1174"/>
                </a:cubicBezTo>
                <a:cubicBezTo>
                  <a:pt x="1964" y="1175"/>
                  <a:pt x="1964" y="1175"/>
                  <a:pt x="1964" y="1175"/>
                </a:cubicBezTo>
                <a:cubicBezTo>
                  <a:pt x="1964" y="1191"/>
                  <a:pt x="1964" y="1191"/>
                  <a:pt x="1964" y="1191"/>
                </a:cubicBezTo>
                <a:cubicBezTo>
                  <a:pt x="1962" y="1193"/>
                  <a:pt x="1962" y="1193"/>
                  <a:pt x="1962" y="1193"/>
                </a:cubicBezTo>
                <a:cubicBezTo>
                  <a:pt x="1962" y="1201"/>
                  <a:pt x="1962" y="1201"/>
                  <a:pt x="1962" y="1201"/>
                </a:cubicBezTo>
                <a:cubicBezTo>
                  <a:pt x="1960" y="1201"/>
                  <a:pt x="1960" y="1201"/>
                  <a:pt x="1960" y="1201"/>
                </a:cubicBezTo>
                <a:cubicBezTo>
                  <a:pt x="1960" y="1210"/>
                  <a:pt x="1960" y="1210"/>
                  <a:pt x="1960" y="1210"/>
                </a:cubicBezTo>
                <a:cubicBezTo>
                  <a:pt x="1959" y="1210"/>
                  <a:pt x="1959" y="1210"/>
                  <a:pt x="1959" y="1210"/>
                </a:cubicBezTo>
                <a:cubicBezTo>
                  <a:pt x="1958" y="1216"/>
                  <a:pt x="1958" y="1216"/>
                  <a:pt x="1958" y="1216"/>
                </a:cubicBezTo>
                <a:cubicBezTo>
                  <a:pt x="1962" y="1226"/>
                  <a:pt x="1962" y="1226"/>
                  <a:pt x="1962" y="1226"/>
                </a:cubicBezTo>
                <a:cubicBezTo>
                  <a:pt x="1959" y="1226"/>
                  <a:pt x="1959" y="1226"/>
                  <a:pt x="1959" y="1226"/>
                </a:cubicBezTo>
                <a:cubicBezTo>
                  <a:pt x="1959" y="1233"/>
                  <a:pt x="1959" y="1233"/>
                  <a:pt x="1959" y="1233"/>
                </a:cubicBezTo>
                <a:cubicBezTo>
                  <a:pt x="1958" y="1233"/>
                  <a:pt x="1958" y="1233"/>
                  <a:pt x="1958" y="1233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9" y="1243"/>
                  <a:pt x="1959" y="1243"/>
                  <a:pt x="1959" y="1243"/>
                </a:cubicBezTo>
                <a:cubicBezTo>
                  <a:pt x="1960" y="1245"/>
                  <a:pt x="1959" y="1247"/>
                  <a:pt x="1958" y="1249"/>
                </a:cubicBezTo>
                <a:cubicBezTo>
                  <a:pt x="1958" y="1251"/>
                  <a:pt x="1958" y="1251"/>
                  <a:pt x="1958" y="1251"/>
                </a:cubicBezTo>
                <a:cubicBezTo>
                  <a:pt x="1962" y="1251"/>
                  <a:pt x="1962" y="1251"/>
                  <a:pt x="1962" y="1251"/>
                </a:cubicBezTo>
                <a:cubicBezTo>
                  <a:pt x="1958" y="1261"/>
                  <a:pt x="1958" y="1261"/>
                  <a:pt x="1958" y="1261"/>
                </a:cubicBezTo>
                <a:cubicBezTo>
                  <a:pt x="1959" y="1261"/>
                  <a:pt x="1959" y="1261"/>
                  <a:pt x="1959" y="1261"/>
                </a:cubicBezTo>
                <a:cubicBezTo>
                  <a:pt x="1959" y="1269"/>
                  <a:pt x="1959" y="1269"/>
                  <a:pt x="1959" y="1269"/>
                </a:cubicBezTo>
                <a:cubicBezTo>
                  <a:pt x="1960" y="1271"/>
                  <a:pt x="1960" y="1271"/>
                  <a:pt x="1960" y="1271"/>
                </a:cubicBezTo>
                <a:cubicBezTo>
                  <a:pt x="1961" y="1275"/>
                  <a:pt x="1960" y="1279"/>
                  <a:pt x="1959" y="1282"/>
                </a:cubicBezTo>
                <a:cubicBezTo>
                  <a:pt x="1960" y="1287"/>
                  <a:pt x="1960" y="1287"/>
                  <a:pt x="1960" y="1287"/>
                </a:cubicBezTo>
                <a:cubicBezTo>
                  <a:pt x="1961" y="1290"/>
                  <a:pt x="1960" y="1293"/>
                  <a:pt x="1959" y="1295"/>
                </a:cubicBezTo>
                <a:cubicBezTo>
                  <a:pt x="1959" y="1295"/>
                  <a:pt x="1959" y="1295"/>
                  <a:pt x="1959" y="1295"/>
                </a:cubicBezTo>
                <a:cubicBezTo>
                  <a:pt x="1960" y="1296"/>
                  <a:pt x="1960" y="1296"/>
                  <a:pt x="1960" y="1296"/>
                </a:cubicBezTo>
                <a:cubicBezTo>
                  <a:pt x="1960" y="1298"/>
                  <a:pt x="1960" y="1298"/>
                  <a:pt x="1960" y="1298"/>
                </a:cubicBezTo>
                <a:cubicBezTo>
                  <a:pt x="1967" y="1301"/>
                  <a:pt x="1967" y="1301"/>
                  <a:pt x="1967" y="1301"/>
                </a:cubicBezTo>
                <a:cubicBezTo>
                  <a:pt x="1963" y="1307"/>
                  <a:pt x="1963" y="1307"/>
                  <a:pt x="1963" y="1307"/>
                </a:cubicBezTo>
                <a:cubicBezTo>
                  <a:pt x="1962" y="1308"/>
                  <a:pt x="1961" y="1309"/>
                  <a:pt x="1961" y="1310"/>
                </a:cubicBezTo>
                <a:cubicBezTo>
                  <a:pt x="1963" y="1317"/>
                  <a:pt x="1963" y="1317"/>
                  <a:pt x="1963" y="1317"/>
                </a:cubicBezTo>
                <a:cubicBezTo>
                  <a:pt x="1959" y="1317"/>
                  <a:pt x="1959" y="1317"/>
                  <a:pt x="1959" y="1317"/>
                </a:cubicBezTo>
                <a:cubicBezTo>
                  <a:pt x="1959" y="1327"/>
                  <a:pt x="1959" y="1327"/>
                  <a:pt x="1959" y="1327"/>
                </a:cubicBezTo>
                <a:cubicBezTo>
                  <a:pt x="1958" y="1327"/>
                  <a:pt x="1958" y="1327"/>
                  <a:pt x="1958" y="1327"/>
                </a:cubicBezTo>
                <a:cubicBezTo>
                  <a:pt x="1957" y="1342"/>
                  <a:pt x="1957" y="1342"/>
                  <a:pt x="1957" y="1342"/>
                </a:cubicBezTo>
                <a:cubicBezTo>
                  <a:pt x="1958" y="1343"/>
                  <a:pt x="1958" y="1344"/>
                  <a:pt x="1958" y="1346"/>
                </a:cubicBezTo>
                <a:cubicBezTo>
                  <a:pt x="1958" y="1347"/>
                  <a:pt x="1958" y="1347"/>
                  <a:pt x="1958" y="1347"/>
                </a:cubicBezTo>
                <a:cubicBezTo>
                  <a:pt x="1958" y="1359"/>
                  <a:pt x="1958" y="1359"/>
                  <a:pt x="1958" y="1359"/>
                </a:cubicBezTo>
                <a:cubicBezTo>
                  <a:pt x="1952" y="1359"/>
                  <a:pt x="1952" y="1359"/>
                  <a:pt x="1952" y="1359"/>
                </a:cubicBezTo>
                <a:cubicBezTo>
                  <a:pt x="1952" y="1361"/>
                  <a:pt x="1952" y="1361"/>
                  <a:pt x="1952" y="1361"/>
                </a:cubicBezTo>
                <a:cubicBezTo>
                  <a:pt x="1945" y="1361"/>
                  <a:pt x="1945" y="1361"/>
                  <a:pt x="1945" y="1361"/>
                </a:cubicBezTo>
                <a:cubicBezTo>
                  <a:pt x="1943" y="1363"/>
                  <a:pt x="1943" y="1363"/>
                  <a:pt x="1943" y="1363"/>
                </a:cubicBezTo>
                <a:cubicBezTo>
                  <a:pt x="1927" y="1363"/>
                  <a:pt x="1927" y="1363"/>
                  <a:pt x="1927" y="1363"/>
                </a:cubicBezTo>
                <a:cubicBezTo>
                  <a:pt x="1926" y="1361"/>
                  <a:pt x="1926" y="1361"/>
                  <a:pt x="1926" y="1361"/>
                </a:cubicBezTo>
                <a:cubicBezTo>
                  <a:pt x="1921" y="1361"/>
                  <a:pt x="1921" y="1361"/>
                  <a:pt x="1921" y="1361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8"/>
                  <a:pt x="1920" y="1358"/>
                  <a:pt x="1920" y="1358"/>
                </a:cubicBezTo>
                <a:cubicBezTo>
                  <a:pt x="1920" y="1358"/>
                  <a:pt x="1919" y="1358"/>
                  <a:pt x="1919" y="1358"/>
                </a:cubicBezTo>
                <a:cubicBezTo>
                  <a:pt x="1918" y="1358"/>
                  <a:pt x="1917" y="1358"/>
                  <a:pt x="1916" y="1358"/>
                </a:cubicBezTo>
                <a:cubicBezTo>
                  <a:pt x="1912" y="1356"/>
                  <a:pt x="1912" y="1356"/>
                  <a:pt x="1912" y="1356"/>
                </a:cubicBezTo>
                <a:cubicBezTo>
                  <a:pt x="1912" y="1355"/>
                  <a:pt x="1912" y="1355"/>
                  <a:pt x="1912" y="1355"/>
                </a:cubicBezTo>
                <a:cubicBezTo>
                  <a:pt x="1909" y="1355"/>
                  <a:pt x="1909" y="1355"/>
                  <a:pt x="1909" y="1355"/>
                </a:cubicBezTo>
                <a:cubicBezTo>
                  <a:pt x="1907" y="1355"/>
                  <a:pt x="1907" y="1355"/>
                  <a:pt x="1907" y="1355"/>
                </a:cubicBezTo>
                <a:cubicBezTo>
                  <a:pt x="1907" y="1356"/>
                  <a:pt x="1907" y="1356"/>
                  <a:pt x="1907" y="1356"/>
                </a:cubicBezTo>
                <a:cubicBezTo>
                  <a:pt x="1901" y="1356"/>
                  <a:pt x="1901" y="1356"/>
                  <a:pt x="1901" y="1356"/>
                </a:cubicBezTo>
                <a:cubicBezTo>
                  <a:pt x="1901" y="1357"/>
                  <a:pt x="1901" y="1357"/>
                  <a:pt x="1901" y="1357"/>
                </a:cubicBezTo>
                <a:cubicBezTo>
                  <a:pt x="1896" y="1357"/>
                  <a:pt x="1896" y="1357"/>
                  <a:pt x="1896" y="1357"/>
                </a:cubicBezTo>
                <a:cubicBezTo>
                  <a:pt x="1896" y="1358"/>
                  <a:pt x="1896" y="1358"/>
                  <a:pt x="1896" y="1358"/>
                </a:cubicBezTo>
                <a:cubicBezTo>
                  <a:pt x="1890" y="1358"/>
                  <a:pt x="1890" y="1358"/>
                  <a:pt x="1890" y="1358"/>
                </a:cubicBezTo>
                <a:cubicBezTo>
                  <a:pt x="1887" y="1359"/>
                  <a:pt x="1887" y="1359"/>
                  <a:pt x="1887" y="1359"/>
                </a:cubicBezTo>
                <a:cubicBezTo>
                  <a:pt x="1885" y="1360"/>
                  <a:pt x="1883" y="1360"/>
                  <a:pt x="1882" y="1359"/>
                </a:cubicBezTo>
                <a:cubicBezTo>
                  <a:pt x="1880" y="1360"/>
                  <a:pt x="1879" y="1361"/>
                  <a:pt x="1878" y="1361"/>
                </a:cubicBezTo>
                <a:cubicBezTo>
                  <a:pt x="1872" y="1361"/>
                  <a:pt x="1872" y="1361"/>
                  <a:pt x="1872" y="1361"/>
                </a:cubicBezTo>
                <a:cubicBezTo>
                  <a:pt x="1872" y="1359"/>
                  <a:pt x="1872" y="1359"/>
                  <a:pt x="1872" y="1359"/>
                </a:cubicBezTo>
                <a:cubicBezTo>
                  <a:pt x="1869" y="1359"/>
                  <a:pt x="1869" y="1359"/>
                  <a:pt x="1869" y="1359"/>
                </a:cubicBezTo>
                <a:cubicBezTo>
                  <a:pt x="1869" y="1357"/>
                  <a:pt x="1869" y="1357"/>
                  <a:pt x="1869" y="1357"/>
                </a:cubicBezTo>
                <a:cubicBezTo>
                  <a:pt x="1865" y="1357"/>
                  <a:pt x="1865" y="1357"/>
                  <a:pt x="1865" y="1357"/>
                </a:cubicBezTo>
                <a:cubicBezTo>
                  <a:pt x="1856" y="1362"/>
                  <a:pt x="1856" y="1362"/>
                  <a:pt x="1856" y="1362"/>
                </a:cubicBezTo>
                <a:cubicBezTo>
                  <a:pt x="1856" y="1357"/>
                  <a:pt x="1856" y="1357"/>
                  <a:pt x="1856" y="1357"/>
                </a:cubicBezTo>
                <a:cubicBezTo>
                  <a:pt x="1843" y="1357"/>
                  <a:pt x="1843" y="1357"/>
                  <a:pt x="1843" y="1357"/>
                </a:cubicBezTo>
                <a:cubicBezTo>
                  <a:pt x="1843" y="1358"/>
                  <a:pt x="1843" y="1358"/>
                  <a:pt x="1843" y="1358"/>
                </a:cubicBezTo>
                <a:cubicBezTo>
                  <a:pt x="1830" y="1358"/>
                  <a:pt x="1830" y="1358"/>
                  <a:pt x="1830" y="1358"/>
                </a:cubicBezTo>
                <a:cubicBezTo>
                  <a:pt x="1830" y="1357"/>
                  <a:pt x="1830" y="1357"/>
                  <a:pt x="1830" y="1357"/>
                </a:cubicBezTo>
                <a:cubicBezTo>
                  <a:pt x="1825" y="1357"/>
                  <a:pt x="1825" y="1357"/>
                  <a:pt x="1825" y="1357"/>
                </a:cubicBezTo>
                <a:cubicBezTo>
                  <a:pt x="1825" y="1356"/>
                  <a:pt x="1825" y="1356"/>
                  <a:pt x="1825" y="1356"/>
                </a:cubicBezTo>
                <a:cubicBezTo>
                  <a:pt x="1822" y="1356"/>
                  <a:pt x="1822" y="1356"/>
                  <a:pt x="1822" y="1356"/>
                </a:cubicBezTo>
                <a:cubicBezTo>
                  <a:pt x="1822" y="1357"/>
                  <a:pt x="1822" y="1357"/>
                  <a:pt x="1822" y="1357"/>
                </a:cubicBezTo>
                <a:cubicBezTo>
                  <a:pt x="1817" y="1358"/>
                  <a:pt x="1817" y="1358"/>
                  <a:pt x="1817" y="1358"/>
                </a:cubicBezTo>
                <a:cubicBezTo>
                  <a:pt x="1814" y="1359"/>
                  <a:pt x="1811" y="1358"/>
                  <a:pt x="1810" y="1357"/>
                </a:cubicBezTo>
                <a:cubicBezTo>
                  <a:pt x="1809" y="1358"/>
                  <a:pt x="1808" y="1358"/>
                  <a:pt x="1807" y="1358"/>
                </a:cubicBezTo>
                <a:cubicBezTo>
                  <a:pt x="1807" y="1362"/>
                  <a:pt x="1807" y="1362"/>
                  <a:pt x="1807" y="1362"/>
                </a:cubicBezTo>
                <a:cubicBezTo>
                  <a:pt x="1800" y="1359"/>
                  <a:pt x="1800" y="1359"/>
                  <a:pt x="1800" y="1359"/>
                </a:cubicBezTo>
                <a:cubicBezTo>
                  <a:pt x="1780" y="1359"/>
                  <a:pt x="1780" y="1359"/>
                  <a:pt x="1780" y="1359"/>
                </a:cubicBezTo>
                <a:cubicBezTo>
                  <a:pt x="1780" y="1358"/>
                  <a:pt x="1780" y="1358"/>
                  <a:pt x="1780" y="1358"/>
                </a:cubicBezTo>
                <a:cubicBezTo>
                  <a:pt x="1777" y="1358"/>
                  <a:pt x="1777" y="1358"/>
                  <a:pt x="1777" y="1358"/>
                </a:cubicBezTo>
                <a:cubicBezTo>
                  <a:pt x="1777" y="1357"/>
                  <a:pt x="1777" y="1357"/>
                  <a:pt x="1777" y="1357"/>
                </a:cubicBezTo>
                <a:cubicBezTo>
                  <a:pt x="1776" y="1357"/>
                  <a:pt x="1776" y="1357"/>
                  <a:pt x="1775" y="1357"/>
                </a:cubicBezTo>
                <a:cubicBezTo>
                  <a:pt x="1775" y="1357"/>
                  <a:pt x="1775" y="1357"/>
                  <a:pt x="1774" y="1357"/>
                </a:cubicBezTo>
                <a:cubicBezTo>
                  <a:pt x="1774" y="1358"/>
                  <a:pt x="1774" y="1358"/>
                  <a:pt x="1774" y="1358"/>
                </a:cubicBezTo>
                <a:cubicBezTo>
                  <a:pt x="1740" y="1360"/>
                  <a:pt x="1740" y="1360"/>
                  <a:pt x="1740" y="1360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61"/>
                  <a:pt x="1740" y="1361"/>
                  <a:pt x="1740" y="1361"/>
                </a:cubicBezTo>
                <a:cubicBezTo>
                  <a:pt x="1720" y="1361"/>
                  <a:pt x="1720" y="1361"/>
                  <a:pt x="1720" y="1361"/>
                </a:cubicBezTo>
                <a:cubicBezTo>
                  <a:pt x="1720" y="1359"/>
                  <a:pt x="1720" y="1359"/>
                  <a:pt x="1720" y="1359"/>
                </a:cubicBezTo>
                <a:cubicBezTo>
                  <a:pt x="1718" y="1359"/>
                  <a:pt x="1718" y="1359"/>
                  <a:pt x="1718" y="1359"/>
                </a:cubicBezTo>
                <a:cubicBezTo>
                  <a:pt x="1718" y="1361"/>
                  <a:pt x="1718" y="1361"/>
                  <a:pt x="1718" y="1361"/>
                </a:cubicBezTo>
                <a:cubicBezTo>
                  <a:pt x="1705" y="1361"/>
                  <a:pt x="1705" y="1361"/>
                  <a:pt x="1705" y="1361"/>
                </a:cubicBezTo>
                <a:cubicBezTo>
                  <a:pt x="1705" y="1359"/>
                  <a:pt x="1705" y="1359"/>
                  <a:pt x="1705" y="1359"/>
                </a:cubicBezTo>
                <a:cubicBezTo>
                  <a:pt x="1698" y="1359"/>
                  <a:pt x="1698" y="1359"/>
                  <a:pt x="1698" y="1359"/>
                </a:cubicBezTo>
                <a:cubicBezTo>
                  <a:pt x="1698" y="1358"/>
                  <a:pt x="1698" y="1358"/>
                  <a:pt x="1698" y="1358"/>
                </a:cubicBezTo>
                <a:cubicBezTo>
                  <a:pt x="1695" y="1358"/>
                  <a:pt x="1695" y="1358"/>
                  <a:pt x="1695" y="1358"/>
                </a:cubicBezTo>
                <a:cubicBezTo>
                  <a:pt x="1695" y="1357"/>
                  <a:pt x="1695" y="1357"/>
                  <a:pt x="1695" y="1357"/>
                </a:cubicBezTo>
                <a:cubicBezTo>
                  <a:pt x="1673" y="1358"/>
                  <a:pt x="1673" y="1358"/>
                  <a:pt x="1673" y="1358"/>
                </a:cubicBezTo>
                <a:cubicBezTo>
                  <a:pt x="1672" y="1356"/>
                  <a:pt x="1672" y="1356"/>
                  <a:pt x="1672" y="1356"/>
                </a:cubicBezTo>
                <a:cubicBezTo>
                  <a:pt x="1659" y="1359"/>
                  <a:pt x="1659" y="1359"/>
                  <a:pt x="1659" y="1359"/>
                </a:cubicBezTo>
                <a:cubicBezTo>
                  <a:pt x="1656" y="1354"/>
                  <a:pt x="1656" y="1354"/>
                  <a:pt x="1656" y="1354"/>
                </a:cubicBezTo>
                <a:cubicBezTo>
                  <a:pt x="1655" y="1354"/>
                  <a:pt x="1654" y="1354"/>
                  <a:pt x="1652" y="1354"/>
                </a:cubicBezTo>
                <a:cubicBezTo>
                  <a:pt x="1650" y="1354"/>
                  <a:pt x="1649" y="1354"/>
                  <a:pt x="1648" y="1354"/>
                </a:cubicBezTo>
                <a:cubicBezTo>
                  <a:pt x="1648" y="1356"/>
                  <a:pt x="1648" y="1356"/>
                  <a:pt x="1648" y="1356"/>
                </a:cubicBezTo>
                <a:cubicBezTo>
                  <a:pt x="1644" y="1356"/>
                  <a:pt x="1644" y="1356"/>
                  <a:pt x="1644" y="1356"/>
                </a:cubicBezTo>
                <a:cubicBezTo>
                  <a:pt x="1644" y="1357"/>
                  <a:pt x="1644" y="1357"/>
                  <a:pt x="1644" y="1357"/>
                </a:cubicBezTo>
                <a:cubicBezTo>
                  <a:pt x="1634" y="1357"/>
                  <a:pt x="1634" y="1357"/>
                  <a:pt x="1634" y="1357"/>
                </a:cubicBezTo>
                <a:cubicBezTo>
                  <a:pt x="1634" y="1358"/>
                  <a:pt x="1634" y="1358"/>
                  <a:pt x="1634" y="1358"/>
                </a:cubicBezTo>
                <a:cubicBezTo>
                  <a:pt x="1632" y="1359"/>
                  <a:pt x="1632" y="1359"/>
                  <a:pt x="1632" y="1359"/>
                </a:cubicBezTo>
                <a:cubicBezTo>
                  <a:pt x="1632" y="1360"/>
                  <a:pt x="1632" y="1360"/>
                  <a:pt x="1632" y="1360"/>
                </a:cubicBezTo>
                <a:cubicBezTo>
                  <a:pt x="1628" y="1361"/>
                  <a:pt x="1628" y="1361"/>
                  <a:pt x="1628" y="1361"/>
                </a:cubicBezTo>
                <a:cubicBezTo>
                  <a:pt x="1627" y="1362"/>
                  <a:pt x="1625" y="1362"/>
                  <a:pt x="1623" y="1362"/>
                </a:cubicBezTo>
                <a:cubicBezTo>
                  <a:pt x="1619" y="1362"/>
                  <a:pt x="1615" y="1360"/>
                  <a:pt x="1613" y="1359"/>
                </a:cubicBezTo>
                <a:cubicBezTo>
                  <a:pt x="1612" y="1359"/>
                  <a:pt x="1612" y="1359"/>
                  <a:pt x="1612" y="1359"/>
                </a:cubicBezTo>
                <a:cubicBezTo>
                  <a:pt x="1607" y="1358"/>
                  <a:pt x="1607" y="1358"/>
                  <a:pt x="1607" y="1358"/>
                </a:cubicBezTo>
                <a:cubicBezTo>
                  <a:pt x="1606" y="1359"/>
                  <a:pt x="1604" y="1359"/>
                  <a:pt x="1603" y="1359"/>
                </a:cubicBezTo>
                <a:cubicBezTo>
                  <a:pt x="1603" y="1359"/>
                  <a:pt x="1602" y="1359"/>
                  <a:pt x="1602" y="1359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61" y="1361"/>
                  <a:pt x="1561" y="1361"/>
                  <a:pt x="1561" y="1361"/>
                </a:cubicBezTo>
                <a:cubicBezTo>
                  <a:pt x="1561" y="1358"/>
                  <a:pt x="1561" y="1358"/>
                  <a:pt x="1561" y="1358"/>
                </a:cubicBezTo>
                <a:cubicBezTo>
                  <a:pt x="1550" y="1362"/>
                  <a:pt x="1550" y="1362"/>
                  <a:pt x="1550" y="1362"/>
                </a:cubicBezTo>
                <a:cubicBezTo>
                  <a:pt x="1550" y="1358"/>
                  <a:pt x="1550" y="1358"/>
                  <a:pt x="1550" y="1358"/>
                </a:cubicBezTo>
                <a:cubicBezTo>
                  <a:pt x="1547" y="1358"/>
                  <a:pt x="1547" y="1358"/>
                  <a:pt x="1547" y="1358"/>
                </a:cubicBezTo>
                <a:cubicBezTo>
                  <a:pt x="1547" y="1357"/>
                  <a:pt x="1547" y="1357"/>
                  <a:pt x="1547" y="1357"/>
                </a:cubicBezTo>
                <a:cubicBezTo>
                  <a:pt x="1545" y="1357"/>
                  <a:pt x="1545" y="1357"/>
                  <a:pt x="1545" y="1357"/>
                </a:cubicBezTo>
                <a:cubicBezTo>
                  <a:pt x="1533" y="1357"/>
                  <a:pt x="1528" y="1358"/>
                  <a:pt x="1520" y="1361"/>
                </a:cubicBezTo>
                <a:cubicBezTo>
                  <a:pt x="1515" y="1363"/>
                  <a:pt x="1515" y="1363"/>
                  <a:pt x="1515" y="1363"/>
                </a:cubicBezTo>
                <a:cubicBezTo>
                  <a:pt x="1513" y="1359"/>
                  <a:pt x="1513" y="1359"/>
                  <a:pt x="1513" y="1359"/>
                </a:cubicBezTo>
                <a:cubicBezTo>
                  <a:pt x="1512" y="1359"/>
                  <a:pt x="1512" y="1359"/>
                  <a:pt x="1512" y="1359"/>
                </a:cubicBezTo>
                <a:cubicBezTo>
                  <a:pt x="1511" y="1359"/>
                  <a:pt x="1510" y="1359"/>
                  <a:pt x="1509" y="1359"/>
                </a:cubicBezTo>
                <a:cubicBezTo>
                  <a:pt x="1508" y="1360"/>
                  <a:pt x="1506" y="1360"/>
                  <a:pt x="1505" y="1360"/>
                </a:cubicBezTo>
                <a:cubicBezTo>
                  <a:pt x="1499" y="1360"/>
                  <a:pt x="1496" y="1358"/>
                  <a:pt x="1493" y="1355"/>
                </a:cubicBezTo>
                <a:cubicBezTo>
                  <a:pt x="1491" y="1355"/>
                  <a:pt x="1491" y="1355"/>
                  <a:pt x="1491" y="1355"/>
                </a:cubicBezTo>
                <a:cubicBezTo>
                  <a:pt x="1491" y="1356"/>
                  <a:pt x="1491" y="1356"/>
                  <a:pt x="1491" y="1356"/>
                </a:cubicBezTo>
                <a:cubicBezTo>
                  <a:pt x="1481" y="1356"/>
                  <a:pt x="1481" y="1356"/>
                  <a:pt x="1481" y="1356"/>
                </a:cubicBezTo>
                <a:cubicBezTo>
                  <a:pt x="1481" y="1357"/>
                  <a:pt x="1481" y="1357"/>
                  <a:pt x="1481" y="1357"/>
                </a:cubicBezTo>
                <a:cubicBezTo>
                  <a:pt x="1476" y="1357"/>
                  <a:pt x="1476" y="1357"/>
                  <a:pt x="1476" y="1357"/>
                </a:cubicBezTo>
                <a:cubicBezTo>
                  <a:pt x="1476" y="1359"/>
                  <a:pt x="1476" y="1359"/>
                  <a:pt x="1476" y="1359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55" y="1358"/>
                  <a:pt x="1455" y="1358"/>
                  <a:pt x="1455" y="1358"/>
                </a:cubicBezTo>
                <a:cubicBezTo>
                  <a:pt x="1451" y="1359"/>
                  <a:pt x="1451" y="1359"/>
                  <a:pt x="1451" y="1359"/>
                </a:cubicBezTo>
                <a:cubicBezTo>
                  <a:pt x="1447" y="1360"/>
                  <a:pt x="1442" y="1359"/>
                  <a:pt x="1439" y="1358"/>
                </a:cubicBezTo>
                <a:cubicBezTo>
                  <a:pt x="1438" y="1358"/>
                  <a:pt x="1438" y="1358"/>
                  <a:pt x="1437" y="1358"/>
                </a:cubicBezTo>
                <a:cubicBezTo>
                  <a:pt x="1424" y="1360"/>
                  <a:pt x="1424" y="1360"/>
                  <a:pt x="1424" y="1360"/>
                </a:cubicBezTo>
                <a:cubicBezTo>
                  <a:pt x="1424" y="1358"/>
                  <a:pt x="1424" y="1358"/>
                  <a:pt x="1424" y="1358"/>
                </a:cubicBezTo>
                <a:cubicBezTo>
                  <a:pt x="1420" y="1358"/>
                  <a:pt x="1420" y="1358"/>
                  <a:pt x="1420" y="1358"/>
                </a:cubicBezTo>
                <a:cubicBezTo>
                  <a:pt x="1420" y="1357"/>
                  <a:pt x="1420" y="1357"/>
                  <a:pt x="1420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04" y="1356"/>
                  <a:pt x="1404" y="1356"/>
                  <a:pt x="1404" y="1356"/>
                </a:cubicBezTo>
                <a:cubicBezTo>
                  <a:pt x="1383" y="1359"/>
                  <a:pt x="1383" y="1359"/>
                  <a:pt x="1383" y="1359"/>
                </a:cubicBezTo>
                <a:cubicBezTo>
                  <a:pt x="1378" y="1360"/>
                  <a:pt x="1378" y="1360"/>
                  <a:pt x="1378" y="1360"/>
                </a:cubicBezTo>
                <a:cubicBezTo>
                  <a:pt x="1378" y="1357"/>
                  <a:pt x="1378" y="1357"/>
                  <a:pt x="1378" y="1357"/>
                </a:cubicBezTo>
                <a:cubicBezTo>
                  <a:pt x="1376" y="1357"/>
                  <a:pt x="1374" y="1357"/>
                  <a:pt x="1372" y="1357"/>
                </a:cubicBezTo>
                <a:cubicBezTo>
                  <a:pt x="1371" y="1357"/>
                  <a:pt x="1370" y="1357"/>
                  <a:pt x="1369" y="1357"/>
                </a:cubicBezTo>
                <a:cubicBezTo>
                  <a:pt x="1368" y="1357"/>
                  <a:pt x="1367" y="1357"/>
                  <a:pt x="1367" y="1357"/>
                </a:cubicBezTo>
                <a:cubicBezTo>
                  <a:pt x="1366" y="1358"/>
                  <a:pt x="1366" y="1358"/>
                  <a:pt x="1366" y="1358"/>
                </a:cubicBezTo>
                <a:cubicBezTo>
                  <a:pt x="1360" y="1358"/>
                  <a:pt x="1360" y="1358"/>
                  <a:pt x="1360" y="1358"/>
                </a:cubicBezTo>
                <a:cubicBezTo>
                  <a:pt x="1358" y="1355"/>
                  <a:pt x="1358" y="1355"/>
                  <a:pt x="1358" y="1355"/>
                </a:cubicBezTo>
                <a:cubicBezTo>
                  <a:pt x="1355" y="1356"/>
                  <a:pt x="1355" y="1356"/>
                  <a:pt x="1355" y="1356"/>
                </a:cubicBezTo>
                <a:cubicBezTo>
                  <a:pt x="1353" y="1356"/>
                  <a:pt x="1352" y="1356"/>
                  <a:pt x="1350" y="1355"/>
                </a:cubicBezTo>
                <a:cubicBezTo>
                  <a:pt x="1330" y="1359"/>
                  <a:pt x="1330" y="1359"/>
                  <a:pt x="1330" y="1359"/>
                </a:cubicBezTo>
                <a:cubicBezTo>
                  <a:pt x="1330" y="1364"/>
                  <a:pt x="1330" y="1364"/>
                  <a:pt x="1330" y="1364"/>
                </a:cubicBezTo>
                <a:cubicBezTo>
                  <a:pt x="1316" y="1359"/>
                  <a:pt x="1316" y="1359"/>
                  <a:pt x="1316" y="1359"/>
                </a:cubicBezTo>
                <a:cubicBezTo>
                  <a:pt x="1299" y="1359"/>
                  <a:pt x="1299" y="1359"/>
                  <a:pt x="1299" y="1359"/>
                </a:cubicBezTo>
                <a:cubicBezTo>
                  <a:pt x="1296" y="1359"/>
                  <a:pt x="1294" y="1359"/>
                  <a:pt x="1290" y="1359"/>
                </a:cubicBezTo>
                <a:cubicBezTo>
                  <a:pt x="1288" y="1359"/>
                  <a:pt x="1287" y="1359"/>
                  <a:pt x="1285" y="1359"/>
                </a:cubicBezTo>
                <a:cubicBezTo>
                  <a:pt x="1283" y="1359"/>
                  <a:pt x="1280" y="1359"/>
                  <a:pt x="1278" y="1359"/>
                </a:cubicBezTo>
                <a:cubicBezTo>
                  <a:pt x="1278" y="1362"/>
                  <a:pt x="1278" y="1362"/>
                  <a:pt x="1278" y="1362"/>
                </a:cubicBezTo>
                <a:cubicBezTo>
                  <a:pt x="1271" y="1360"/>
                  <a:pt x="1271" y="1360"/>
                  <a:pt x="1271" y="1360"/>
                </a:cubicBezTo>
                <a:cubicBezTo>
                  <a:pt x="1270" y="1360"/>
                  <a:pt x="1269" y="1360"/>
                  <a:pt x="1268" y="1360"/>
                </a:cubicBezTo>
                <a:cubicBezTo>
                  <a:pt x="1267" y="1359"/>
                  <a:pt x="1267" y="1359"/>
                  <a:pt x="1266" y="1359"/>
                </a:cubicBezTo>
                <a:cubicBezTo>
                  <a:pt x="1264" y="1361"/>
                  <a:pt x="1263" y="1361"/>
                  <a:pt x="1262" y="1361"/>
                </a:cubicBezTo>
                <a:cubicBezTo>
                  <a:pt x="1261" y="1361"/>
                  <a:pt x="1260" y="1361"/>
                  <a:pt x="1259" y="1360"/>
                </a:cubicBezTo>
                <a:cubicBezTo>
                  <a:pt x="1257" y="1359"/>
                  <a:pt x="1257" y="1359"/>
                  <a:pt x="1257" y="1359"/>
                </a:cubicBezTo>
                <a:cubicBezTo>
                  <a:pt x="1256" y="1358"/>
                  <a:pt x="1256" y="1358"/>
                  <a:pt x="1256" y="1358"/>
                </a:cubicBezTo>
                <a:cubicBezTo>
                  <a:pt x="1251" y="1358"/>
                  <a:pt x="1251" y="1358"/>
                  <a:pt x="1251" y="1358"/>
                </a:cubicBezTo>
                <a:cubicBezTo>
                  <a:pt x="1251" y="1357"/>
                  <a:pt x="1251" y="1357"/>
                  <a:pt x="1251" y="1357"/>
                </a:cubicBezTo>
                <a:cubicBezTo>
                  <a:pt x="1246" y="1357"/>
                  <a:pt x="1246" y="1357"/>
                  <a:pt x="1246" y="1357"/>
                </a:cubicBezTo>
                <a:cubicBezTo>
                  <a:pt x="1246" y="1358"/>
                  <a:pt x="1246" y="1358"/>
                  <a:pt x="1246" y="1358"/>
                </a:cubicBezTo>
                <a:cubicBezTo>
                  <a:pt x="1240" y="1358"/>
                  <a:pt x="1240" y="1358"/>
                  <a:pt x="1240" y="1358"/>
                </a:cubicBezTo>
                <a:cubicBezTo>
                  <a:pt x="1240" y="1359"/>
                  <a:pt x="1240" y="1359"/>
                  <a:pt x="1240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7" y="1361"/>
                  <a:pt x="1226" y="1361"/>
                  <a:pt x="1225" y="1361"/>
                </a:cubicBezTo>
                <a:cubicBezTo>
                  <a:pt x="1224" y="1361"/>
                  <a:pt x="1224" y="1361"/>
                  <a:pt x="1224" y="1361"/>
                </a:cubicBezTo>
                <a:cubicBezTo>
                  <a:pt x="1224" y="1362"/>
                  <a:pt x="1224" y="1362"/>
                  <a:pt x="1224" y="1362"/>
                </a:cubicBezTo>
                <a:cubicBezTo>
                  <a:pt x="1211" y="1362"/>
                  <a:pt x="1211" y="1362"/>
                  <a:pt x="1211" y="1362"/>
                </a:cubicBezTo>
                <a:cubicBezTo>
                  <a:pt x="1211" y="1361"/>
                  <a:pt x="1211" y="1361"/>
                  <a:pt x="1211" y="1361"/>
                </a:cubicBezTo>
                <a:cubicBezTo>
                  <a:pt x="1207" y="1361"/>
                  <a:pt x="1207" y="1361"/>
                  <a:pt x="1207" y="1361"/>
                </a:cubicBezTo>
                <a:cubicBezTo>
                  <a:pt x="1207" y="1359"/>
                  <a:pt x="1207" y="1359"/>
                  <a:pt x="1207" y="1359"/>
                </a:cubicBezTo>
                <a:cubicBezTo>
                  <a:pt x="1204" y="1359"/>
                  <a:pt x="1204" y="1359"/>
                  <a:pt x="1204" y="1359"/>
                </a:cubicBezTo>
                <a:cubicBezTo>
                  <a:pt x="1199" y="1360"/>
                  <a:pt x="1194" y="1360"/>
                  <a:pt x="1190" y="1359"/>
                </a:cubicBezTo>
                <a:cubicBezTo>
                  <a:pt x="1188" y="1358"/>
                  <a:pt x="1188" y="1358"/>
                  <a:pt x="1188" y="1358"/>
                </a:cubicBezTo>
                <a:cubicBezTo>
                  <a:pt x="1188" y="1357"/>
                  <a:pt x="1188" y="1357"/>
                  <a:pt x="1188" y="1357"/>
                </a:cubicBezTo>
                <a:cubicBezTo>
                  <a:pt x="1172" y="1357"/>
                  <a:pt x="1172" y="1357"/>
                  <a:pt x="1172" y="1357"/>
                </a:cubicBezTo>
                <a:cubicBezTo>
                  <a:pt x="1172" y="1357"/>
                  <a:pt x="1172" y="1357"/>
                  <a:pt x="1171" y="1357"/>
                </a:cubicBezTo>
                <a:cubicBezTo>
                  <a:pt x="1167" y="1359"/>
                  <a:pt x="1163" y="1360"/>
                  <a:pt x="1160" y="1359"/>
                </a:cubicBezTo>
                <a:cubicBezTo>
                  <a:pt x="1156" y="1358"/>
                  <a:pt x="1156" y="1358"/>
                  <a:pt x="1156" y="1358"/>
                </a:cubicBezTo>
                <a:cubicBezTo>
                  <a:pt x="1151" y="1358"/>
                  <a:pt x="1151" y="1358"/>
                  <a:pt x="1151" y="1358"/>
                </a:cubicBezTo>
                <a:cubicBezTo>
                  <a:pt x="1151" y="1357"/>
                  <a:pt x="1151" y="1357"/>
                  <a:pt x="1151" y="1357"/>
                </a:cubicBezTo>
                <a:cubicBezTo>
                  <a:pt x="1140" y="1357"/>
                  <a:pt x="1140" y="1357"/>
                  <a:pt x="1140" y="1357"/>
                </a:cubicBezTo>
                <a:cubicBezTo>
                  <a:pt x="1140" y="1358"/>
                  <a:pt x="1140" y="1358"/>
                  <a:pt x="1140" y="1358"/>
                </a:cubicBezTo>
                <a:cubicBezTo>
                  <a:pt x="1127" y="1358"/>
                  <a:pt x="1127" y="1358"/>
                  <a:pt x="1127" y="1358"/>
                </a:cubicBezTo>
                <a:cubicBezTo>
                  <a:pt x="1127" y="1357"/>
                  <a:pt x="1127" y="1357"/>
                  <a:pt x="1127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14" y="1357"/>
                  <a:pt x="1114" y="1357"/>
                  <a:pt x="1114" y="1357"/>
                </a:cubicBezTo>
                <a:cubicBezTo>
                  <a:pt x="1114" y="1358"/>
                  <a:pt x="1114" y="1358"/>
                  <a:pt x="1114" y="1358"/>
                </a:cubicBezTo>
                <a:cubicBezTo>
                  <a:pt x="1103" y="1358"/>
                  <a:pt x="1103" y="1358"/>
                  <a:pt x="1103" y="1358"/>
                </a:cubicBezTo>
                <a:cubicBezTo>
                  <a:pt x="1103" y="1359"/>
                  <a:pt x="1103" y="1359"/>
                  <a:pt x="1103" y="1359"/>
                </a:cubicBezTo>
                <a:cubicBezTo>
                  <a:pt x="1083" y="1361"/>
                  <a:pt x="1083" y="1361"/>
                  <a:pt x="1083" y="1361"/>
                </a:cubicBezTo>
                <a:cubicBezTo>
                  <a:pt x="1081" y="1357"/>
                  <a:pt x="1081" y="1357"/>
                  <a:pt x="1081" y="1357"/>
                </a:cubicBezTo>
                <a:cubicBezTo>
                  <a:pt x="1080" y="1356"/>
                  <a:pt x="1078" y="1356"/>
                  <a:pt x="1074" y="1356"/>
                </a:cubicBezTo>
                <a:cubicBezTo>
                  <a:pt x="1074" y="1356"/>
                  <a:pt x="1073" y="1356"/>
                  <a:pt x="1072" y="1356"/>
                </a:cubicBezTo>
                <a:cubicBezTo>
                  <a:pt x="1072" y="1358"/>
                  <a:pt x="1072" y="1358"/>
                  <a:pt x="1072" y="1358"/>
                </a:cubicBezTo>
                <a:cubicBezTo>
                  <a:pt x="1059" y="1358"/>
                  <a:pt x="1059" y="1358"/>
                  <a:pt x="1059" y="1358"/>
                </a:cubicBezTo>
                <a:cubicBezTo>
                  <a:pt x="1059" y="1357"/>
                  <a:pt x="1059" y="1357"/>
                  <a:pt x="1059" y="1357"/>
                </a:cubicBezTo>
                <a:cubicBezTo>
                  <a:pt x="1055" y="1357"/>
                  <a:pt x="1055" y="1357"/>
                  <a:pt x="1055" y="1357"/>
                </a:cubicBezTo>
                <a:cubicBezTo>
                  <a:pt x="1032" y="1360"/>
                  <a:pt x="1032" y="1360"/>
                  <a:pt x="1032" y="1360"/>
                </a:cubicBezTo>
                <a:cubicBezTo>
                  <a:pt x="1032" y="1358"/>
                  <a:pt x="1032" y="1358"/>
                  <a:pt x="1032" y="1358"/>
                </a:cubicBezTo>
                <a:cubicBezTo>
                  <a:pt x="1030" y="1358"/>
                  <a:pt x="1030" y="1358"/>
                  <a:pt x="1030" y="1358"/>
                </a:cubicBezTo>
                <a:cubicBezTo>
                  <a:pt x="1024" y="1359"/>
                  <a:pt x="1024" y="1359"/>
                  <a:pt x="1024" y="1359"/>
                </a:cubicBezTo>
                <a:cubicBezTo>
                  <a:pt x="1024" y="1358"/>
                  <a:pt x="1024" y="1358"/>
                  <a:pt x="1024" y="1358"/>
                </a:cubicBezTo>
                <a:cubicBezTo>
                  <a:pt x="1019" y="1359"/>
                  <a:pt x="1019" y="1359"/>
                  <a:pt x="1019" y="1359"/>
                </a:cubicBezTo>
                <a:cubicBezTo>
                  <a:pt x="1019" y="1363"/>
                  <a:pt x="1019" y="1363"/>
                  <a:pt x="1019" y="1363"/>
                </a:cubicBezTo>
                <a:cubicBezTo>
                  <a:pt x="1012" y="1361"/>
                  <a:pt x="1012" y="1361"/>
                  <a:pt x="1012" y="1361"/>
                </a:cubicBezTo>
                <a:cubicBezTo>
                  <a:pt x="987" y="1360"/>
                  <a:pt x="987" y="1360"/>
                  <a:pt x="987" y="1360"/>
                </a:cubicBezTo>
                <a:cubicBezTo>
                  <a:pt x="984" y="1361"/>
                  <a:pt x="984" y="1361"/>
                  <a:pt x="984" y="1361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77" y="1364"/>
                  <a:pt x="977" y="1364"/>
                  <a:pt x="977" y="1364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0" y="1361"/>
                  <a:pt x="970" y="1361"/>
                  <a:pt x="970" y="1361"/>
                </a:cubicBezTo>
                <a:cubicBezTo>
                  <a:pt x="970" y="1362"/>
                  <a:pt x="970" y="1362"/>
                  <a:pt x="970" y="1362"/>
                </a:cubicBezTo>
                <a:cubicBezTo>
                  <a:pt x="957" y="1362"/>
                  <a:pt x="957" y="1362"/>
                  <a:pt x="957" y="1362"/>
                </a:cubicBezTo>
                <a:cubicBezTo>
                  <a:pt x="957" y="1361"/>
                  <a:pt x="957" y="1361"/>
                  <a:pt x="957" y="1361"/>
                </a:cubicBezTo>
                <a:cubicBezTo>
                  <a:pt x="956" y="1360"/>
                  <a:pt x="956" y="1360"/>
                  <a:pt x="956" y="1360"/>
                </a:cubicBezTo>
                <a:cubicBezTo>
                  <a:pt x="955" y="1360"/>
                  <a:pt x="955" y="1360"/>
                  <a:pt x="954" y="1359"/>
                </a:cubicBezTo>
                <a:cubicBezTo>
                  <a:pt x="953" y="1359"/>
                  <a:pt x="953" y="1359"/>
                  <a:pt x="953" y="1359"/>
                </a:cubicBezTo>
                <a:cubicBezTo>
                  <a:pt x="953" y="1363"/>
                  <a:pt x="953" y="1363"/>
                  <a:pt x="953" y="1363"/>
                </a:cubicBezTo>
                <a:cubicBezTo>
                  <a:pt x="947" y="1361"/>
                  <a:pt x="947" y="1361"/>
                  <a:pt x="947" y="1361"/>
                </a:cubicBezTo>
                <a:cubicBezTo>
                  <a:pt x="947" y="1362"/>
                  <a:pt x="947" y="1362"/>
                  <a:pt x="947" y="1362"/>
                </a:cubicBezTo>
                <a:cubicBezTo>
                  <a:pt x="941" y="1362"/>
                  <a:pt x="941" y="1362"/>
                  <a:pt x="941" y="1362"/>
                </a:cubicBezTo>
                <a:cubicBezTo>
                  <a:pt x="941" y="1363"/>
                  <a:pt x="941" y="1363"/>
                  <a:pt x="941" y="1363"/>
                </a:cubicBezTo>
                <a:cubicBezTo>
                  <a:pt x="937" y="1362"/>
                  <a:pt x="937" y="1362"/>
                  <a:pt x="937" y="1362"/>
                </a:cubicBezTo>
                <a:cubicBezTo>
                  <a:pt x="934" y="1362"/>
                  <a:pt x="934" y="1362"/>
                  <a:pt x="934" y="1362"/>
                </a:cubicBezTo>
                <a:cubicBezTo>
                  <a:pt x="934" y="1361"/>
                  <a:pt x="934" y="1361"/>
                  <a:pt x="934" y="1361"/>
                </a:cubicBezTo>
                <a:cubicBezTo>
                  <a:pt x="926" y="1360"/>
                  <a:pt x="926" y="1360"/>
                  <a:pt x="926" y="1360"/>
                </a:cubicBezTo>
                <a:cubicBezTo>
                  <a:pt x="926" y="1358"/>
                  <a:pt x="926" y="1358"/>
                  <a:pt x="926" y="1358"/>
                </a:cubicBezTo>
                <a:cubicBezTo>
                  <a:pt x="925" y="1358"/>
                  <a:pt x="924" y="1358"/>
                  <a:pt x="923" y="1358"/>
                </a:cubicBezTo>
                <a:cubicBezTo>
                  <a:pt x="921" y="1358"/>
                  <a:pt x="918" y="1359"/>
                  <a:pt x="915" y="1359"/>
                </a:cubicBezTo>
                <a:cubicBezTo>
                  <a:pt x="912" y="1359"/>
                  <a:pt x="910" y="1359"/>
                  <a:pt x="907" y="1358"/>
                </a:cubicBezTo>
                <a:cubicBezTo>
                  <a:pt x="905" y="1357"/>
                  <a:pt x="905" y="1357"/>
                  <a:pt x="905" y="1357"/>
                </a:cubicBezTo>
                <a:cubicBezTo>
                  <a:pt x="903" y="1357"/>
                  <a:pt x="903" y="1357"/>
                  <a:pt x="903" y="1357"/>
                </a:cubicBezTo>
                <a:cubicBezTo>
                  <a:pt x="902" y="1358"/>
                  <a:pt x="902" y="1358"/>
                  <a:pt x="902" y="1358"/>
                </a:cubicBezTo>
                <a:cubicBezTo>
                  <a:pt x="899" y="1358"/>
                  <a:pt x="899" y="1358"/>
                  <a:pt x="899" y="1358"/>
                </a:cubicBezTo>
                <a:cubicBezTo>
                  <a:pt x="898" y="1358"/>
                  <a:pt x="898" y="1358"/>
                  <a:pt x="897" y="1358"/>
                </a:cubicBezTo>
                <a:cubicBezTo>
                  <a:pt x="893" y="1357"/>
                  <a:pt x="893" y="1357"/>
                  <a:pt x="893" y="1357"/>
                </a:cubicBezTo>
                <a:cubicBezTo>
                  <a:pt x="881" y="1358"/>
                  <a:pt x="881" y="1358"/>
                  <a:pt x="881" y="1358"/>
                </a:cubicBezTo>
                <a:cubicBezTo>
                  <a:pt x="881" y="1359"/>
                  <a:pt x="881" y="1359"/>
                  <a:pt x="881" y="1359"/>
                </a:cubicBezTo>
                <a:cubicBezTo>
                  <a:pt x="879" y="1359"/>
                  <a:pt x="879" y="1359"/>
                  <a:pt x="879" y="1359"/>
                </a:cubicBezTo>
                <a:cubicBezTo>
                  <a:pt x="879" y="1363"/>
                  <a:pt x="879" y="1363"/>
                  <a:pt x="879" y="1363"/>
                </a:cubicBezTo>
                <a:cubicBezTo>
                  <a:pt x="873" y="1361"/>
                  <a:pt x="873" y="1361"/>
                  <a:pt x="873" y="1361"/>
                </a:cubicBezTo>
                <a:cubicBezTo>
                  <a:pt x="873" y="1362"/>
                  <a:pt x="873" y="1362"/>
                  <a:pt x="873" y="1362"/>
                </a:cubicBezTo>
                <a:cubicBezTo>
                  <a:pt x="870" y="1362"/>
                  <a:pt x="870" y="1362"/>
                  <a:pt x="870" y="1362"/>
                </a:cubicBezTo>
                <a:cubicBezTo>
                  <a:pt x="869" y="1365"/>
                  <a:pt x="865" y="1366"/>
                  <a:pt x="864" y="1366"/>
                </a:cubicBezTo>
                <a:cubicBezTo>
                  <a:pt x="858" y="1368"/>
                  <a:pt x="858" y="1368"/>
                  <a:pt x="858" y="1368"/>
                </a:cubicBezTo>
                <a:cubicBezTo>
                  <a:pt x="856" y="1362"/>
                  <a:pt x="856" y="1362"/>
                  <a:pt x="856" y="1362"/>
                </a:cubicBezTo>
                <a:cubicBezTo>
                  <a:pt x="854" y="1361"/>
                  <a:pt x="853" y="1360"/>
                  <a:pt x="851" y="1360"/>
                </a:cubicBezTo>
                <a:cubicBezTo>
                  <a:pt x="850" y="1359"/>
                  <a:pt x="849" y="1359"/>
                  <a:pt x="848" y="1358"/>
                </a:cubicBezTo>
                <a:cubicBezTo>
                  <a:pt x="844" y="1360"/>
                  <a:pt x="844" y="1360"/>
                  <a:pt x="844" y="1360"/>
                </a:cubicBezTo>
                <a:cubicBezTo>
                  <a:pt x="842" y="1359"/>
                  <a:pt x="842" y="1359"/>
                  <a:pt x="842" y="1359"/>
                </a:cubicBezTo>
                <a:cubicBezTo>
                  <a:pt x="841" y="1358"/>
                  <a:pt x="839" y="1357"/>
                  <a:pt x="836" y="1357"/>
                </a:cubicBezTo>
                <a:cubicBezTo>
                  <a:pt x="836" y="1360"/>
                  <a:pt x="836" y="1360"/>
                  <a:pt x="836" y="1360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26" y="1359"/>
                  <a:pt x="826" y="1359"/>
                  <a:pt x="826" y="1359"/>
                </a:cubicBezTo>
                <a:cubicBezTo>
                  <a:pt x="826" y="1361"/>
                  <a:pt x="826" y="1361"/>
                  <a:pt x="826" y="1361"/>
                </a:cubicBezTo>
                <a:cubicBezTo>
                  <a:pt x="820" y="1362"/>
                  <a:pt x="820" y="1362"/>
                  <a:pt x="820" y="1362"/>
                </a:cubicBezTo>
                <a:cubicBezTo>
                  <a:pt x="819" y="1362"/>
                  <a:pt x="818" y="1362"/>
                  <a:pt x="818" y="1361"/>
                </a:cubicBezTo>
                <a:cubicBezTo>
                  <a:pt x="817" y="1364"/>
                  <a:pt x="817" y="1364"/>
                  <a:pt x="817" y="1364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799" y="1361"/>
                  <a:pt x="799" y="1361"/>
                  <a:pt x="799" y="1361"/>
                </a:cubicBezTo>
                <a:cubicBezTo>
                  <a:pt x="799" y="1362"/>
                  <a:pt x="799" y="1362"/>
                  <a:pt x="799" y="1362"/>
                </a:cubicBezTo>
                <a:cubicBezTo>
                  <a:pt x="793" y="1362"/>
                  <a:pt x="793" y="1362"/>
                  <a:pt x="793" y="1362"/>
                </a:cubicBezTo>
                <a:cubicBezTo>
                  <a:pt x="792" y="1362"/>
                  <a:pt x="791" y="1363"/>
                  <a:pt x="791" y="1364"/>
                </a:cubicBezTo>
                <a:lnTo>
                  <a:pt x="782" y="13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706880" y="2087880"/>
            <a:ext cx="5784978" cy="3886200"/>
          </a:xfrm>
          <a:solidFill>
            <a:schemeClr val="bg2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1" y="3429000"/>
            <a:ext cx="2743200" cy="2514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D08098-38C2-46E8-BE76-843E09DA60C7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89723"/>
            <a:ext cx="9144000" cy="11445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0" y="1628776"/>
            <a:ext cx="12188825" cy="52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 bwMode="hidden">
          <a:xfrm>
            <a:off x="0" y="1535908"/>
            <a:ext cx="12188825" cy="5322093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20898"/>
            <a:ext cx="7010399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08721" y="6420898"/>
            <a:ext cx="964036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9C8FBB3-38E1-44B7-BEC6-5DBA43328B23}" type="datetime1">
              <a:rPr lang="ru-RU" smtClean="0"/>
              <a:pPr rtl="0"/>
              <a:t>29.12.2020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7920" y="6420898"/>
            <a:ext cx="638493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93B167E-EA96-4147-81DE-549160052C22}" type="slidenum">
              <a:rPr lang="ru-RU" smtClean="0"/>
              <a:pPr rtl="0"/>
              <a:t>‹#›</a:t>
            </a:fld>
            <a:endParaRPr lang="ru-RU" dirty="0"/>
          </a:p>
        </p:txBody>
      </p:sp>
      <p:sp>
        <p:nvSpPr>
          <p:cNvPr id="38" name="Полилиния 9"/>
          <p:cNvSpPr>
            <a:spLocks/>
          </p:cNvSpPr>
          <p:nvPr/>
        </p:nvSpPr>
        <p:spPr bwMode="white">
          <a:xfrm>
            <a:off x="1057" y="1470256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3" r:id="rId10"/>
    <p:sldLayoutId id="214748367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1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2625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2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15468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1967" y="620688"/>
            <a:ext cx="11305256" cy="1863080"/>
          </a:xfrm>
        </p:spPr>
        <p:txBody>
          <a:bodyPr rtlCol="0">
            <a:norm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Решение задач по теме: Проценты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2084" y="4941168"/>
            <a:ext cx="8712968" cy="1512168"/>
          </a:xfrm>
        </p:spPr>
        <p:txBody>
          <a:bodyPr rtlCol="0">
            <a:normAutofit/>
          </a:bodyPr>
          <a:lstStyle/>
          <a:p>
            <a:pPr algn="r" rtl="0"/>
            <a:r>
              <a:rPr lang="ru-RU" b="1" i="1" dirty="0" err="1" smtClean="0"/>
              <a:t>Зузова</a:t>
            </a:r>
            <a:r>
              <a:rPr lang="ru-RU" b="1" i="1" dirty="0" smtClean="0"/>
              <a:t> Екатерина Александровна,</a:t>
            </a:r>
          </a:p>
          <a:p>
            <a:pPr algn="r" rtl="0"/>
            <a:r>
              <a:rPr lang="ru-RU" b="1" i="1" dirty="0" smtClean="0"/>
              <a:t>учитель математики</a:t>
            </a:r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1161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67545" y="188640"/>
            <a:ext cx="11521280" cy="64698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Загадки</a:t>
            </a:r>
            <a:endParaRPr lang="ru-RU" b="1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Я – полезный витамин.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Вам, друзья, </a:t>
            </a:r>
            <a:r>
              <a:rPr lang="ru-RU" dirty="0" smtClean="0"/>
              <a:t>необходим!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Кто </a:t>
            </a:r>
            <a:r>
              <a:rPr lang="ru-RU" dirty="0"/>
              <a:t>морскую рыбу ест,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Тот силен как </a:t>
            </a:r>
            <a:r>
              <a:rPr lang="ru-RU" dirty="0" smtClean="0"/>
              <a:t>Геркулес!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Есть в икре я и в яйце,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/>
              <a:t>масле, в сыре, в молоке.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Земляничку ты сорвешь – в ягодке меня найдешь. Я в смородине, в капусте, В яблоке живу и в луке, я в фасоли и картошке</a:t>
            </a:r>
            <a:r>
              <a:rPr lang="ru-RU" dirty="0" smtClean="0"/>
              <a:t>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Дрожжи, курага, орехи – Вот для вас секрет </a:t>
            </a:r>
            <a:r>
              <a:rPr lang="ru-RU" dirty="0" smtClean="0"/>
              <a:t>успеха!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И </a:t>
            </a:r>
            <a:r>
              <a:rPr lang="ru-RU" dirty="0"/>
              <a:t>в горохе тоже я, </a:t>
            </a:r>
            <a:endParaRPr lang="ru-RU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Много </a:t>
            </a:r>
            <a:r>
              <a:rPr lang="ru-RU" dirty="0"/>
              <a:t>пользы от меня!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2044" y="332656"/>
            <a:ext cx="6156175" cy="718997"/>
          </a:xfrm>
        </p:spPr>
        <p:txBody>
          <a:bodyPr/>
          <a:lstStyle/>
          <a:p>
            <a:pPr algn="ctr"/>
            <a:r>
              <a:rPr lang="ru-RU" b="1" dirty="0" smtClean="0"/>
              <a:t>Задачи на проценты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25860" y="1905000"/>
            <a:ext cx="9537504" cy="4267200"/>
          </a:xfrm>
        </p:spPr>
        <p:txBody>
          <a:bodyPr/>
          <a:lstStyle/>
          <a:p>
            <a:pPr marL="0" indent="0">
              <a:buNone/>
            </a:pPr>
            <a:r>
              <a:rPr lang="ru-RU" u="sng" dirty="0"/>
              <a:t>Онкологическое отделение: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 отделении 20 человек с диагнозом рак легких. 90% всех больных  - курильщики. Сколько человек могли бы избежать этого заболевания?</a:t>
            </a:r>
          </a:p>
          <a:p>
            <a:pPr marL="0" indent="0">
              <a:buNone/>
            </a:pPr>
            <a:r>
              <a:rPr lang="ru-RU" u="sng" dirty="0"/>
              <a:t>Отделение сердечно-сосудистых заболеваний: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30 больных перенесли инфаркт (нарушение питания участка сердечной мышцы и его отмирание). Известно, что среди них 80 % курящих. Сколько человек могли бы быть здоровыми?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2044" y="332656"/>
            <a:ext cx="6156175" cy="718997"/>
          </a:xfrm>
        </p:spPr>
        <p:txBody>
          <a:bodyPr/>
          <a:lstStyle/>
          <a:p>
            <a:pPr algn="ctr"/>
            <a:r>
              <a:rPr lang="ru-RU" b="1" dirty="0" smtClean="0"/>
              <a:t>Задачи на проценты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25860" y="1905000"/>
            <a:ext cx="9537504" cy="4267200"/>
          </a:xfrm>
        </p:spPr>
        <p:txBody>
          <a:bodyPr/>
          <a:lstStyle/>
          <a:p>
            <a:pPr marL="0" indent="0">
              <a:buNone/>
            </a:pPr>
            <a:r>
              <a:rPr lang="ru-RU" u="sng" dirty="0"/>
              <a:t>Терапевтическое отделение: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Каждая выкуренная сигарета сокращает жизнь курильщика на 6 – 10 минут. В общем, курящие дети сокращают себе жизнь на 15 %. На сколько лет уменьшают свою жизнь курящие дети, если средняя продолжительность жизни в России 56 лет? Какова продолжительность жизни (предположительно) нынешних курящих детей?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04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2044" y="332656"/>
            <a:ext cx="6156175" cy="718997"/>
          </a:xfrm>
        </p:spPr>
        <p:txBody>
          <a:bodyPr/>
          <a:lstStyle/>
          <a:p>
            <a:pPr algn="ctr"/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25860" y="1905000"/>
            <a:ext cx="9537504" cy="4267200"/>
          </a:xfrm>
        </p:spPr>
        <p:txBody>
          <a:bodyPr>
            <a:normAutofit/>
          </a:bodyPr>
          <a:lstStyle/>
          <a:p>
            <a:pPr lvl="0"/>
            <a:r>
              <a:rPr lang="ru-RU" sz="3200" dirty="0"/>
              <a:t>После курения одной сигареты в кровь поступает 3мг никотина. Сколько никотина поступает в кровь, если человек выкурит 14 сигарет?</a:t>
            </a:r>
          </a:p>
          <a:p>
            <a:r>
              <a:rPr lang="ru-RU" sz="3200" dirty="0"/>
              <a:t>Некоторые зарубежные фирмы за одну и ту же работу курильщикам устанавливают заработную плату на 15% ниже, чем некурящим. Заработная плата - 340$. На сколько меньше получит курящий?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7640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7828" y="332656"/>
            <a:ext cx="10729192" cy="4752528"/>
          </a:xfrm>
        </p:spPr>
        <p:txBody>
          <a:bodyPr>
            <a:normAutofit/>
          </a:bodyPr>
          <a:lstStyle/>
          <a:p>
            <a:r>
              <a:rPr lang="ru-RU" dirty="0" smtClean="0"/>
              <a:t>Начинается </a:t>
            </a:r>
            <a:r>
              <a:rPr lang="ru-RU" dirty="0"/>
              <a:t>урок,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он </a:t>
            </a:r>
            <a:r>
              <a:rPr lang="ru-RU" dirty="0"/>
              <a:t>пойдет ребятам впрок.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Постарайтесь </a:t>
            </a:r>
            <a:r>
              <a:rPr lang="ru-RU" dirty="0"/>
              <a:t>всё понять и внимательно считать.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05780" y="189723"/>
            <a:ext cx="11521280" cy="64698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Прежде чем закурить – подумай!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150196" y="1916832"/>
            <a:ext cx="7008840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Почему </a:t>
            </a:r>
            <a:r>
              <a:rPr lang="ru-RU" sz="2800" dirty="0"/>
              <a:t>это я лишняя?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А </a:t>
            </a:r>
            <a:r>
              <a:rPr lang="ru-RU" sz="2800" dirty="0"/>
              <a:t>вы знаете, что мои ближайшие родственники: картофель, томат, баклажан? В Европе табак использовали в качестве лечебного средства. В вышедшем в 1652 году в Базеле учебнике медицины о табаке говорилось следующее: «Это зелье очищает нёбо и голову, рассеивает боль и усталость, оберегает людей от чумы, прогоняет вшей».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76" y="1946548"/>
            <a:ext cx="2325915" cy="4377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05780" y="189723"/>
            <a:ext cx="11521280" cy="64698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Прежде чем закурить – подумай!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150196" y="1916832"/>
            <a:ext cx="7008840" cy="4267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/>
              <a:t>Но вы забыли сказать, что родственниками табака (и это пожалуй справедливее) является белладонна, белена и дурман. В 1608 году король Людвиг XIII запретил свободную продажу табака. В 1608 году царь Алексей Михайлович предписывал пытать всех, у кого будет найден табак, и бить кнутом, пока не признается, откуда табак достал. Если это торговец табаком – пороть, ноздри рвать и ссылать в дальние города.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04" y="1471836"/>
            <a:ext cx="3294157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04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05780" y="189723"/>
            <a:ext cx="11521280" cy="64698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Вычисли </a:t>
            </a:r>
            <a:r>
              <a:rPr lang="ru-RU" b="1" dirty="0"/>
              <a:t>и узнай </a:t>
            </a:r>
            <a:r>
              <a:rPr lang="ru-RU" b="1" dirty="0" smtClean="0"/>
              <a:t>слово</a:t>
            </a:r>
            <a:endParaRPr lang="ru-RU" b="1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765820" y="1905000"/>
            <a:ext cx="10225136" cy="42672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arenR"/>
            </a:pPr>
            <a:r>
              <a:rPr lang="ru-RU" sz="3200" dirty="0" smtClean="0"/>
              <a:t>2,5 + 1,3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1,4 – 0,7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0,3 * 6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3,5 * 2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7,5 / 3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1 – 0,3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0,4 + 2,6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4,2 / 0,7</a:t>
            </a:r>
            <a:endParaRPr lang="ru-RU" sz="3200" dirty="0"/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299265"/>
              </p:ext>
            </p:extLst>
          </p:nvPr>
        </p:nvGraphicFramePr>
        <p:xfrm>
          <a:off x="6238428" y="2060848"/>
          <a:ext cx="4752528" cy="411135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186497"/>
                <a:gridCol w="1188677"/>
                <a:gridCol w="1188677"/>
                <a:gridCol w="1188677"/>
              </a:tblGrid>
              <a:tr h="685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Ы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1,8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5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0,7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3,8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5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2,5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5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5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0,3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5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7828" y="332656"/>
            <a:ext cx="10729192" cy="4752528"/>
          </a:xfrm>
        </p:spPr>
        <p:txBody>
          <a:bodyPr>
            <a:normAutofit/>
          </a:bodyPr>
          <a:lstStyle/>
          <a:p>
            <a:r>
              <a:rPr lang="ru-RU" dirty="0"/>
              <a:t>Наконец-то развеялся сигаретный дым. Ведь при курении в воздух поступает 50% ядовитых веществ. А им дышат окружающие. Получается, что некурящие «курят». А кто же нам будет сегодня помогать? Нашими помощниками сегодня будут витамины.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55" y="4609448"/>
            <a:ext cx="2998069" cy="224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1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7788" y="1844824"/>
            <a:ext cx="10729192" cy="3888432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Первым к нам пришел витамин А. Он отвечает за зрение, кожу, сокращает длительность заболеваний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i="1" u="sng" dirty="0"/>
              <a:t>Задача от витамина А: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Известно, что в среднем 80% курящих страдают заболеванием легких. Найдите количество больных, если курят 500 человек.  </a:t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01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7788" y="1844824"/>
            <a:ext cx="10729192" cy="388843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- </a:t>
            </a:r>
            <a:r>
              <a:rPr lang="ru-RU" dirty="0"/>
              <a:t>К нам прибыл витамин В. Он отвечает за работу мозга, нервную систему, способствует росту, улучшает зрение.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i="1" u="sng" dirty="0"/>
              <a:t>Задача от витамина В: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После курения происходит уменьшение диаметра мельчайших артерий на 30%. На сколько микрон уменьшился диаметр артерии, если он был равен 20 микронам? Чему он стал равен? </a:t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62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9796" y="1772816"/>
            <a:ext cx="10729192" cy="4536504"/>
          </a:xfrm>
        </p:spPr>
        <p:txBody>
          <a:bodyPr>
            <a:normAutofit fontScale="90000"/>
          </a:bodyPr>
          <a:lstStyle/>
          <a:p>
            <a:r>
              <a:rPr lang="ru-RU" dirty="0"/>
              <a:t>- К нам на помощь пришел и витамин С. Он предохраняет от простудных и инфекционных заболеваний, предупреждает цингу, ускоряет заживление ран.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i="1" u="sng" dirty="0"/>
              <a:t>Задачи от витамина С: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Одна сигарета разрушает 25 мг витамина С. Дневная норма витамина С 500мг. Сколько витамина ворует у себя тот, кто выкуривает 14 сигарет в день? Сколько витамина С у него остается? </a:t>
            </a:r>
            <a:br>
              <a:rPr lang="ru-RU" dirty="0"/>
            </a:br>
            <a:r>
              <a:rPr lang="ru-RU" dirty="0"/>
              <a:t>Известно, что если человек пробыл в накуренном помещении 1 час, то это равноценно 4 выкуренным сигаретам. Сколько человек потерял витамина С, если он пробыл в накуренном помещении 2 часа? </a:t>
            </a:r>
          </a:p>
        </p:txBody>
      </p:sp>
    </p:spTree>
    <p:extLst>
      <p:ext uri="{BB962C8B-B14F-4D97-AF65-F5344CB8AC3E}">
        <p14:creationId xmlns:p14="http://schemas.microsoft.com/office/powerpoint/2010/main" val="197480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она земли 16х9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tint val="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0000"/>
              </a:schemeClr>
              <a:schemeClr val="phClr">
                <a:tint val="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976332_TF02801065.potx" id="{FC12A0A6-FF42-4F65-963F-ECB3CF7CDBAB}" vid="{35AA5B1B-E831-4D47-87D4-9E5835EC37D7}"/>
    </a:ext>
  </a:extLst>
</a:theme>
</file>

<file path=ppt/theme/theme2.xml><?xml version="1.0" encoding="utf-8"?>
<a:theme xmlns:a="http://schemas.openxmlformats.org/drawingml/2006/main" name="Тема Offic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 тонах земли (широкоэкранный формат)</Template>
  <TotalTime>828</TotalTime>
  <Words>582</Words>
  <Application>Microsoft Office PowerPoint</Application>
  <PresentationFormat>Произвольный</PresentationFormat>
  <Paragraphs>72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Corbel</vt:lpstr>
      <vt:lpstr>Times New Roman</vt:lpstr>
      <vt:lpstr>Тона земли 16х9</vt:lpstr>
      <vt:lpstr>Решение задач по теме: Проценты</vt:lpstr>
      <vt:lpstr>Начинается урок,  он пойдет ребятам впрок.  Постарайтесь всё понять и внимательно считать.</vt:lpstr>
      <vt:lpstr>Прежде чем закурить – подумай!</vt:lpstr>
      <vt:lpstr>Прежде чем закурить – подумай!</vt:lpstr>
      <vt:lpstr>Вычисли и узнай слово</vt:lpstr>
      <vt:lpstr>Наконец-то развеялся сигаретный дым. Ведь при курении в воздух поступает 50% ядовитых веществ. А им дышат окружающие. Получается, что некурящие «курят». А кто же нам будет сегодня помогать? Нашими помощниками сегодня будут витамины.</vt:lpstr>
      <vt:lpstr>Первым к нам пришел витамин А. Он отвечает за зрение, кожу, сокращает длительность заболеваний.  Задача от витамина А: Известно, что в среднем 80% курящих страдают заболеванием легких. Найдите количество больных, если курят 500 человек.    </vt:lpstr>
      <vt:lpstr>- К нам прибыл витамин В. Он отвечает за работу мозга, нервную систему, способствует росту, улучшает зрение.  Задача от витамина В: После курения происходит уменьшение диаметра мельчайших артерий на 30%. На сколько микрон уменьшился диаметр артерии, если он был равен 20 микронам? Чему он стал равен?   </vt:lpstr>
      <vt:lpstr>- К нам на помощь пришел и витамин С. Он предохраняет от простудных и инфекционных заболеваний, предупреждает цингу, ускоряет заживление ран.   Задачи от витамина С: Одна сигарета разрушает 25 мг витамина С. Дневная норма витамина С 500мг. Сколько витамина ворует у себя тот, кто выкуривает 14 сигарет в день? Сколько витамина С у него остается?  Известно, что если человек пробыл в накуренном помещении 1 час, то это равноценно 4 выкуренным сигаретам. Сколько человек потерял витамина С, если он пробыл в накуренном помещении 2 часа? </vt:lpstr>
      <vt:lpstr>Загадки</vt:lpstr>
      <vt:lpstr>Задачи на проценты</vt:lpstr>
      <vt:lpstr>Задачи на проценты</vt:lpstr>
      <vt:lpstr>Домашнее задание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Совместные  (ученик-родитель-учитель) туристские походы как школа взросления</dc:title>
  <dc:creator>Татьяна Медведева</dc:creator>
  <cp:lastModifiedBy>ntf</cp:lastModifiedBy>
  <cp:revision>106</cp:revision>
  <dcterms:created xsi:type="dcterms:W3CDTF">2020-05-26T23:10:52Z</dcterms:created>
  <dcterms:modified xsi:type="dcterms:W3CDTF">2020-12-29T18:37:08Z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