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63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434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3557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44997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87433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45863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51222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09384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17637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22628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0598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38515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598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3778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46619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3547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81960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9519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BB14D09-0B36-4283-B99E-BC6E95FEF667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2CD2355-9E3A-46BE-92FF-44A48A1D45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7883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7%D0%B5%D0%BC%D0%BB%D1%8F" TargetMode="External"/><Relationship Id="rId7" Type="http://schemas.openxmlformats.org/officeDocument/2006/relationships/hyperlink" Target="https://ru.wikipedia.org/wiki/%D0%9E%D1%81%D1%8C_%D0%B2%D1%80%D0%B0%D1%89%D0%B5%D0%BD%D0%B8%D1%8F" TargetMode="External"/><Relationship Id="rId2" Type="http://schemas.openxmlformats.org/officeDocument/2006/relationships/hyperlink" Target="https://ru.wikipedia.org/wiki/%D0%9B%D0%B0%D1%82%D0%B8%D0%BD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1%D0%BE%D0%BB%D0%BD%D0%B5%D1%87%D0%BD%D0%B0%D1%8F_%D1%81%D0%B8%D1%81%D1%82%D0%B5%D0%BC%D0%B0" TargetMode="External"/><Relationship Id="rId5" Type="http://schemas.openxmlformats.org/officeDocument/2006/relationships/hyperlink" Target="https://ru.wikipedia.org/wiki/%D0%A1%D0%BE%D0%BB%D0%BD%D1%86%D0%B5" TargetMode="External"/><Relationship Id="rId4" Type="http://schemas.openxmlformats.org/officeDocument/2006/relationships/hyperlink" Target="https://ru.wikipedia.org/wiki/%D0%A0%D0%BE%D0%B4%D0%B8%D1%82%D0%B5%D0%BB%D1%8C%D0%BD%D1%8B%D0%B9_%D0%BF%D0%B0%D0%B4%D0%B5%D0%B6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Природные зоны России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r>
              <a:rPr lang="ru-RU" dirty="0" smtClean="0"/>
              <a:t>Новоселова Т.В.</a:t>
            </a:r>
          </a:p>
          <a:p>
            <a:pPr algn="r"/>
            <a:r>
              <a:rPr lang="ru-RU" dirty="0" smtClean="0"/>
              <a:t>учитель начальной школы</a:t>
            </a:r>
          </a:p>
          <a:p>
            <a:pPr algn="r"/>
            <a:r>
              <a:rPr lang="ru-RU" dirty="0" smtClean="0"/>
              <a:t>МАОУ СОШ №20 г. Серов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863492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32114"/>
            <a:ext cx="9601196" cy="474375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300" dirty="0" smtClean="0"/>
              <a:t>Задание. Определить о какой природной зоне идет речь.</a:t>
            </a:r>
          </a:p>
          <a:p>
            <a:pPr marL="0" indent="0">
              <a:buNone/>
            </a:pPr>
            <a:endParaRPr lang="ru-RU" sz="3300" dirty="0" smtClean="0"/>
          </a:p>
          <a:p>
            <a:pPr marL="0" indent="0">
              <a:buNone/>
            </a:pPr>
            <a:r>
              <a:rPr lang="ru-RU" sz="3600" b="1" dirty="0" smtClean="0"/>
              <a:t>2</a:t>
            </a:r>
            <a:r>
              <a:rPr lang="ru-RU" sz="3600" dirty="0" smtClean="0"/>
              <a:t> - Здесь зима продолжается дольше, чем учебный год в школе, а лето очень прохладное и короткое. Круглый год дуют сильные ветра, а зимой свирепствует пурга. По снегу можно ходить, не проваливаясь. А под снегом – замерзшая земля. Даже летом она оттаивает только на 10-15 сантиметров. </a:t>
            </a:r>
          </a:p>
          <a:p>
            <a:pPr marL="0" indent="0">
              <a:buNone/>
            </a:pP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xmlns="" val="1874580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32114"/>
            <a:ext cx="9601196" cy="474375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300" dirty="0" smtClean="0"/>
              <a:t>Задание. Определить о какой природной зоне идет речь.</a:t>
            </a:r>
          </a:p>
          <a:p>
            <a:pPr marL="0" indent="0">
              <a:buNone/>
            </a:pPr>
            <a:endParaRPr lang="ru-RU" sz="3300" dirty="0" smtClean="0"/>
          </a:p>
          <a:p>
            <a:pPr marL="0" indent="0">
              <a:buNone/>
            </a:pPr>
            <a:r>
              <a:rPr lang="ru-RU" sz="3600" b="1" dirty="0"/>
              <a:t>3</a:t>
            </a:r>
            <a:r>
              <a:rPr lang="ru-RU" sz="3600" dirty="0"/>
              <a:t> - Эта зона находится южнее тундры. Природные условия более мягкие. Ярко выражены все 4 времени года. Богат растительный и животный мир. Эта природная зона – самая большая в России. </a:t>
            </a:r>
          </a:p>
          <a:p>
            <a:pPr marL="0" indent="0">
              <a:buNone/>
            </a:pP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xmlns="" val="1229821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32114"/>
            <a:ext cx="9601196" cy="474375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300" dirty="0" smtClean="0"/>
              <a:t>Задание. Определить о какой природной зоне идет речь.</a:t>
            </a:r>
          </a:p>
          <a:p>
            <a:pPr marL="0" indent="0">
              <a:buNone/>
            </a:pPr>
            <a:endParaRPr lang="ru-RU" sz="3300" dirty="0" smtClean="0"/>
          </a:p>
          <a:p>
            <a:pPr marL="0" indent="0">
              <a:buNone/>
            </a:pPr>
            <a:r>
              <a:rPr lang="ru-RU" sz="3600" b="1" dirty="0"/>
              <a:t>4 </a:t>
            </a:r>
            <a:r>
              <a:rPr lang="ru-RU" sz="3600" dirty="0"/>
              <a:t>– Эта зона тянется вдоль юго-западной границы России. Лето  продолжительное, стоит сухая и солнечная погода. Средняя температура +22-23 градуса, местами до 40 градусов жары. Ливни. Зима короткая, но с морозами до -20-30 градусов. </a:t>
            </a:r>
          </a:p>
          <a:p>
            <a:pPr marL="0" indent="0">
              <a:buNone/>
            </a:pP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xmlns="" val="511835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32114"/>
            <a:ext cx="9601196" cy="47437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300" dirty="0" smtClean="0"/>
              <a:t>Задание. Определить о какой природной зоне идет речь.</a:t>
            </a:r>
          </a:p>
          <a:p>
            <a:pPr marL="0" indent="0">
              <a:buNone/>
            </a:pPr>
            <a:endParaRPr lang="ru-RU" sz="3300" dirty="0" smtClean="0"/>
          </a:p>
          <a:p>
            <a:pPr marL="0" indent="0">
              <a:buNone/>
            </a:pPr>
            <a:r>
              <a:rPr lang="ru-RU" sz="3600" b="1" dirty="0"/>
              <a:t>5. </a:t>
            </a:r>
            <a:r>
              <a:rPr lang="ru-RU" sz="3600" dirty="0"/>
              <a:t>- Эта зона расположена на берегах Каспийского моря. Лето жаркое: земля нагревается до +70, а в тени выше 40 градусов. Порой за лето не выпадает ни капли дождя, а лето длится 5 месяцев. </a:t>
            </a: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xmlns="" val="24440502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32114"/>
            <a:ext cx="9601196" cy="47437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300" b="1" dirty="0" smtClean="0"/>
              <a:t>Домашнее задание</a:t>
            </a:r>
          </a:p>
          <a:p>
            <a:pPr marL="0" indent="0" algn="ctr">
              <a:buNone/>
            </a:pPr>
            <a:endParaRPr lang="ru-RU" sz="3300" b="1" dirty="0"/>
          </a:p>
          <a:p>
            <a:pPr marL="0" indent="0" algn="ctr">
              <a:buNone/>
            </a:pPr>
            <a:endParaRPr lang="ru-RU" sz="3300" b="1" dirty="0" smtClean="0"/>
          </a:p>
          <a:p>
            <a:pPr marL="0" indent="0" algn="ctr">
              <a:buNone/>
            </a:pPr>
            <a:r>
              <a:rPr lang="ru-RU" sz="3600"/>
              <a:t>Стр.74-75 читать с картой на 72 стр. </a:t>
            </a:r>
            <a:endParaRPr lang="ru-RU" sz="3300" b="1" dirty="0"/>
          </a:p>
        </p:txBody>
      </p:sp>
    </p:spTree>
    <p:extLst>
      <p:ext uri="{BB962C8B-B14F-4D97-AF65-F5344CB8AC3E}">
        <p14:creationId xmlns:p14="http://schemas.microsoft.com/office/powerpoint/2010/main" xmlns="" val="2796511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32114"/>
            <a:ext cx="9601196" cy="4743754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i="1" dirty="0"/>
              <a:t>Начат добрый</a:t>
            </a:r>
            <a:endParaRPr lang="ru-RU" sz="3600" dirty="0"/>
          </a:p>
          <a:p>
            <a:pPr marL="0" indent="0" algn="ctr">
              <a:buNone/>
            </a:pPr>
            <a:endParaRPr lang="ru-RU" sz="3600" i="1" dirty="0" smtClean="0"/>
          </a:p>
          <a:p>
            <a:pPr marL="0" indent="0" algn="ctr">
              <a:buNone/>
            </a:pPr>
            <a:r>
              <a:rPr lang="ru-RU" sz="3600" i="1" dirty="0" smtClean="0"/>
              <a:t>Добрый </a:t>
            </a:r>
            <a:r>
              <a:rPr lang="ru-RU" sz="3600" i="1" dirty="0"/>
              <a:t>день. </a:t>
            </a:r>
            <a:br>
              <a:rPr lang="ru-RU" sz="3600" i="1" dirty="0"/>
            </a:br>
            <a:r>
              <a:rPr lang="ru-RU" sz="3600" i="1" dirty="0"/>
              <a:t>Первым делом</a:t>
            </a:r>
            <a:br>
              <a:rPr lang="ru-RU" sz="3600" i="1" dirty="0"/>
            </a:br>
            <a:r>
              <a:rPr lang="ru-RU" sz="3600" i="1" dirty="0"/>
              <a:t>Гоним лень. </a:t>
            </a:r>
            <a:br>
              <a:rPr lang="ru-RU" sz="3600" i="1" dirty="0"/>
            </a:br>
            <a:r>
              <a:rPr lang="ru-RU" sz="3600" i="1" dirty="0"/>
              <a:t>На уроке не зевать, </a:t>
            </a:r>
            <a:br>
              <a:rPr lang="ru-RU" sz="3600" i="1" dirty="0"/>
            </a:br>
            <a:r>
              <a:rPr lang="ru-RU" sz="3600" i="1" dirty="0"/>
              <a:t>А работать и читать!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7063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32114"/>
            <a:ext cx="9601196" cy="474375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dirty="0"/>
              <a:t>Представьте, что если бы </a:t>
            </a:r>
            <a:r>
              <a:rPr lang="ru-RU" sz="3600" dirty="0" smtClean="0"/>
              <a:t>сотне художников</a:t>
            </a:r>
            <a:r>
              <a:rPr lang="ru-RU" sz="3600" dirty="0"/>
              <a:t>, живущих в разных </a:t>
            </a:r>
            <a:r>
              <a:rPr lang="ru-RU" sz="3600" dirty="0" smtClean="0"/>
              <a:t>концах страны</a:t>
            </a:r>
            <a:r>
              <a:rPr lang="ru-RU" sz="3600" dirty="0"/>
              <a:t>, предложили нарисовать </a:t>
            </a:r>
            <a:r>
              <a:rPr lang="ru-RU" sz="3600" dirty="0" smtClean="0"/>
              <a:t>пейзаж России</a:t>
            </a:r>
            <a:r>
              <a:rPr lang="ru-RU" sz="3600" dirty="0"/>
              <a:t>. Что бы получилось? Картины были бы одинаковые? Что могли нарисовать художники? Получились бы совсем </a:t>
            </a:r>
            <a:r>
              <a:rPr lang="ru-RU" sz="3600" dirty="0" smtClean="0"/>
              <a:t>разные картины</a:t>
            </a:r>
            <a:r>
              <a:rPr lang="ru-RU" sz="3600" dirty="0"/>
              <a:t>. На одной мы увидели бы «</a:t>
            </a:r>
            <a:r>
              <a:rPr lang="ru-RU" sz="3600" dirty="0" smtClean="0"/>
              <a:t>белую пустыню</a:t>
            </a:r>
            <a:r>
              <a:rPr lang="ru-RU" sz="3600" dirty="0"/>
              <a:t>», на другой – пышный лес, </a:t>
            </a:r>
            <a:r>
              <a:rPr lang="ru-RU" sz="3600" dirty="0" smtClean="0"/>
              <a:t>на третьей </a:t>
            </a:r>
            <a:r>
              <a:rPr lang="ru-RU" sz="3600" dirty="0"/>
              <a:t>– пустыню, томящуюся от зноя. </a:t>
            </a:r>
            <a:r>
              <a:rPr lang="ru-RU" sz="3600" dirty="0" smtClean="0"/>
              <a:t>И если </a:t>
            </a:r>
            <a:r>
              <a:rPr lang="ru-RU" sz="3600" dirty="0"/>
              <a:t>все пейзажи собрать на </a:t>
            </a:r>
            <a:r>
              <a:rPr lang="ru-RU" sz="3600" dirty="0" smtClean="0"/>
              <a:t>одной выставке</a:t>
            </a:r>
            <a:r>
              <a:rPr lang="ru-RU" sz="3600" dirty="0"/>
              <a:t>, мы удивимся, увидев, </a:t>
            </a:r>
            <a:r>
              <a:rPr lang="ru-RU" sz="3600" dirty="0" smtClean="0"/>
              <a:t>сколько лиц </a:t>
            </a:r>
            <a:r>
              <a:rPr lang="ru-RU" sz="3600" dirty="0"/>
              <a:t>у нашей страны, как не похожи </a:t>
            </a:r>
            <a:r>
              <a:rPr lang="ru-RU" sz="3600" dirty="0" smtClean="0"/>
              <a:t>они одно </a:t>
            </a:r>
            <a:r>
              <a:rPr lang="ru-RU" sz="3600" dirty="0"/>
              <a:t>на другое.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14782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32114"/>
            <a:ext cx="9601196" cy="4743754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3600" b="1" dirty="0"/>
              <a:t>«Необъятная страна»:</a:t>
            </a:r>
          </a:p>
          <a:p>
            <a:pPr marL="0" indent="0">
              <a:buNone/>
            </a:pPr>
            <a:r>
              <a:rPr lang="ru-RU" sz="3600" dirty="0"/>
              <a:t>Если долго-долго-долго</a:t>
            </a:r>
          </a:p>
          <a:p>
            <a:pPr marL="0" indent="0">
              <a:buNone/>
            </a:pPr>
            <a:r>
              <a:rPr lang="ru-RU" sz="3600" dirty="0"/>
              <a:t>В самолете нам лететь,</a:t>
            </a:r>
          </a:p>
          <a:p>
            <a:pPr marL="0" indent="0">
              <a:buNone/>
            </a:pPr>
            <a:r>
              <a:rPr lang="ru-RU" sz="3600" dirty="0"/>
              <a:t>Если долго-долго-долго</a:t>
            </a:r>
          </a:p>
          <a:p>
            <a:pPr marL="0" indent="0">
              <a:buNone/>
            </a:pPr>
            <a:r>
              <a:rPr lang="ru-RU" sz="3600" dirty="0"/>
              <a:t>На Россию нам смотреть.</a:t>
            </a:r>
          </a:p>
          <a:p>
            <a:pPr marL="0" indent="0">
              <a:buNone/>
            </a:pPr>
            <a:r>
              <a:rPr lang="ru-RU" sz="3600" dirty="0"/>
              <a:t>То увидим мы тогда</a:t>
            </a:r>
          </a:p>
          <a:p>
            <a:pPr marL="0" indent="0">
              <a:buNone/>
            </a:pPr>
            <a:r>
              <a:rPr lang="ru-RU" sz="3600" dirty="0"/>
              <a:t>И леса, и города,</a:t>
            </a:r>
          </a:p>
          <a:p>
            <a:pPr marL="0" indent="0">
              <a:buNone/>
            </a:pPr>
            <a:r>
              <a:rPr lang="ru-RU" sz="3600" dirty="0"/>
              <a:t>Океанские просторы,</a:t>
            </a:r>
          </a:p>
          <a:p>
            <a:pPr marL="0" indent="0">
              <a:buNone/>
            </a:pPr>
            <a:r>
              <a:rPr lang="ru-RU" sz="3600" dirty="0"/>
              <a:t>Ленты рек, озера, горы…</a:t>
            </a:r>
          </a:p>
          <a:p>
            <a:pPr marL="0" indent="0">
              <a:buNone/>
            </a:pPr>
            <a:r>
              <a:rPr lang="ru-RU" sz="3600" dirty="0"/>
              <a:t>Мы увидим даль без края,</a:t>
            </a:r>
          </a:p>
          <a:p>
            <a:pPr marL="0" indent="0">
              <a:buNone/>
            </a:pPr>
            <a:r>
              <a:rPr lang="ru-RU" sz="3600" dirty="0"/>
              <a:t>Тундру, где звенит весна.</a:t>
            </a:r>
          </a:p>
          <a:p>
            <a:pPr marL="0" indent="0">
              <a:buNone/>
            </a:pPr>
            <a:r>
              <a:rPr lang="ru-RU" sz="3600" dirty="0"/>
              <a:t>И поймем тогда, какая</a:t>
            </a:r>
          </a:p>
          <a:p>
            <a:pPr marL="0" indent="0">
              <a:buNone/>
            </a:pPr>
            <a:r>
              <a:rPr lang="ru-RU" sz="3600" dirty="0"/>
              <a:t>Наша Родина большая,</a:t>
            </a:r>
          </a:p>
          <a:p>
            <a:pPr marL="0" indent="0">
              <a:buNone/>
            </a:pPr>
            <a:r>
              <a:rPr lang="ru-RU" sz="3600" dirty="0"/>
              <a:t>Необъятная страна.</a:t>
            </a:r>
          </a:p>
        </p:txBody>
      </p:sp>
      <p:pic>
        <p:nvPicPr>
          <p:cNvPr id="4" name="Рисунок 3" descr="Без названия (4).jpg"/>
          <p:cNvPicPr>
            <a:picLocks noChangeAspect="1"/>
          </p:cNvPicPr>
          <p:nvPr/>
        </p:nvPicPr>
        <p:blipFill>
          <a:blip r:embed="rId2"/>
          <a:srcRect l="7961" t="11064" r="14549"/>
          <a:stretch>
            <a:fillRect/>
          </a:stretch>
        </p:blipFill>
        <p:spPr>
          <a:xfrm>
            <a:off x="4545106" y="1209237"/>
            <a:ext cx="6166674" cy="39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3711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32114"/>
            <a:ext cx="9601196" cy="47437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Вспомните, с какими видами географических карт мы уже работали на уроках? Что такое карта?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 чего мы можем прочитать карту? </a:t>
            </a:r>
          </a:p>
          <a:p>
            <a:pPr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Игра «Найди лишний географический объект»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Лена, Волга, Байкал, Енисей;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Ладожское, Онежское, Каспийское,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Кавказ, Алтай, Северный Ледовитый, Урал.</a:t>
            </a:r>
          </a:p>
          <a:p>
            <a:pPr marL="0" indent="0">
              <a:buNone/>
            </a:pPr>
            <a:endParaRPr lang="ru-RU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1843713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32114"/>
            <a:ext cx="9601196" cy="47437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Сегодня мы с вами познакомимся еще с одной картой. Вспомним, какой вывод мы сделали в начале урока? Как вы думаете, от чего это зависит? Ребята, есть специальный прибор, который называется теллурий. </a:t>
            </a:r>
          </a:p>
          <a:p>
            <a:pPr marL="0" indent="0">
              <a:buNone/>
            </a:pPr>
            <a:r>
              <a:rPr lang="ru-RU" i="1" dirty="0"/>
              <a:t>-</a:t>
            </a:r>
            <a:r>
              <a:rPr lang="ru-RU" b="1" dirty="0"/>
              <a:t>Теллурий</a:t>
            </a:r>
            <a:r>
              <a:rPr lang="ru-RU" dirty="0"/>
              <a:t> (от </a:t>
            </a:r>
            <a:r>
              <a:rPr lang="ru-RU" u="sng" dirty="0">
                <a:hlinkClick r:id="rId2" tooltip="Латинский язык"/>
              </a:rPr>
              <a:t>лат.</a:t>
            </a:r>
            <a:r>
              <a:rPr lang="ru-RU" dirty="0"/>
              <a:t> </a:t>
            </a:r>
            <a:r>
              <a:rPr lang="la-Latn" i="1" dirty="0"/>
              <a:t>tellus</a:t>
            </a:r>
            <a:r>
              <a:rPr lang="ru-RU" dirty="0"/>
              <a:t> —«</a:t>
            </a:r>
            <a:r>
              <a:rPr lang="ru-RU" u="sng" dirty="0">
                <a:hlinkClick r:id="rId3" tooltip="Земля"/>
              </a:rPr>
              <a:t>Земля</a:t>
            </a:r>
            <a:r>
              <a:rPr lang="ru-RU" dirty="0"/>
              <a:t>», в </a:t>
            </a:r>
            <a:r>
              <a:rPr lang="ru-RU" u="sng" dirty="0">
                <a:hlinkClick r:id="rId4" tooltip="Родительный падеж"/>
              </a:rPr>
              <a:t>родительном падеже</a:t>
            </a:r>
            <a:r>
              <a:rPr lang="ru-RU" dirty="0"/>
              <a:t> — </a:t>
            </a:r>
            <a:r>
              <a:rPr lang="la-Latn" i="1" dirty="0"/>
              <a:t>telluris</a:t>
            </a:r>
            <a:r>
              <a:rPr lang="ru-RU" dirty="0"/>
              <a:t>) — прибор для наглядной демонстрации годового движения </a:t>
            </a:r>
            <a:r>
              <a:rPr lang="ru-RU" u="sng" dirty="0">
                <a:hlinkClick r:id="rId3" tooltip="Земля"/>
              </a:rPr>
              <a:t>Земли</a:t>
            </a:r>
            <a:r>
              <a:rPr lang="ru-RU" dirty="0"/>
              <a:t> вокруг </a:t>
            </a:r>
            <a:r>
              <a:rPr lang="ru-RU" u="sng" dirty="0">
                <a:hlinkClick r:id="rId5" tooltip="Солнце"/>
              </a:rPr>
              <a:t>Солнца</a:t>
            </a:r>
            <a:r>
              <a:rPr lang="ru-RU" dirty="0"/>
              <a:t> и </a:t>
            </a:r>
            <a:r>
              <a:rPr lang="ru-RU" u="sng" dirty="0">
                <a:hlinkClick r:id="rId6" tooltip="Солнечная система"/>
              </a:rPr>
              <a:t>суточного вращения Земли</a:t>
            </a:r>
            <a:r>
              <a:rPr lang="ru-RU" dirty="0"/>
              <a:t> вокруг своей </a:t>
            </a:r>
            <a:r>
              <a:rPr lang="ru-RU" u="sng" dirty="0">
                <a:hlinkClick r:id="rId7" tooltip="Ось вращения"/>
              </a:rPr>
              <a:t>оси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Посмотрите видео с опытом и </a:t>
            </a:r>
            <a:r>
              <a:rPr lang="ru-RU" i="1" dirty="0"/>
              <a:t>понаблюдайте, какая часть земного шара получает больше света, а, следовательно, и тепла?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- </a:t>
            </a:r>
            <a:r>
              <a:rPr lang="ru-RU" i="1" dirty="0"/>
              <a:t>Как вам кажется, влияет ли такое  явление на природу земного шара?</a:t>
            </a:r>
            <a:r>
              <a:rPr lang="ru-RU" dirty="0"/>
              <a:t>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17921091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528046"/>
            <a:ext cx="4235823" cy="334782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/>
          </a:p>
          <a:p>
            <a:r>
              <a:rPr lang="ru-RU" sz="3300" dirty="0"/>
              <a:t>- </a:t>
            </a:r>
            <a:r>
              <a:rPr lang="ru-RU" sz="3300" b="1" dirty="0" smtClean="0"/>
              <a:t>Арктические пустыни</a:t>
            </a:r>
            <a:endParaRPr lang="ru-RU" sz="3300" dirty="0"/>
          </a:p>
          <a:p>
            <a:r>
              <a:rPr lang="ru-RU" sz="3300" b="1" dirty="0"/>
              <a:t>- Тундра</a:t>
            </a:r>
            <a:endParaRPr lang="ru-RU" sz="3300" dirty="0"/>
          </a:p>
          <a:p>
            <a:r>
              <a:rPr lang="ru-RU" sz="3300" b="1" dirty="0"/>
              <a:t>- Лесотундра</a:t>
            </a:r>
          </a:p>
          <a:p>
            <a:r>
              <a:rPr lang="ru-RU" sz="3300" dirty="0"/>
              <a:t>- </a:t>
            </a:r>
            <a:r>
              <a:rPr lang="ru-RU" sz="3300" b="1" dirty="0"/>
              <a:t>Тайга</a:t>
            </a:r>
            <a:endParaRPr lang="ru-RU" sz="3300" dirty="0"/>
          </a:p>
          <a:p>
            <a:r>
              <a:rPr lang="ru-RU" sz="3300" b="1" dirty="0"/>
              <a:t>- Смешанные леса и</a:t>
            </a:r>
            <a:endParaRPr lang="ru-RU" sz="3300" dirty="0"/>
          </a:p>
          <a:p>
            <a:r>
              <a:rPr lang="ru-RU" sz="3300" b="1" dirty="0"/>
              <a:t>  Широколиственные </a:t>
            </a:r>
            <a:r>
              <a:rPr lang="ru-RU" sz="3300" b="1" dirty="0" smtClean="0"/>
              <a:t>леса</a:t>
            </a:r>
            <a:endParaRPr lang="ru-RU" sz="33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7288306" y="2590800"/>
            <a:ext cx="4069976" cy="33388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5000" lnSpcReduction="20000"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ru-RU" sz="3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Лесостепи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ru-RU" sz="3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Степи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ru-RU" sz="3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Полупустыни и пустыни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ru-RU" sz="3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-Субтропические леса (Черноморское побережье Кавказа)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ru-RU" sz="3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Смешанные леса Дальнего Востока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ru-RU" sz="3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Области высотной поясности с севера на юг</a:t>
            </a:r>
            <a:endParaRPr kumimoji="0" lang="ru-RU" sz="33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685365" y="1194867"/>
            <a:ext cx="9233647" cy="10732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сегодняшнем уроке совместными усилиями мы определим, какие природные зоны существуют в России.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1703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1685365" y="1194867"/>
            <a:ext cx="9233647" cy="10732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tabLst/>
              <a:defRPr/>
            </a:pP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риродные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зоны России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 descr="Без названия (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454" y="2594722"/>
            <a:ext cx="2466975" cy="1847850"/>
          </a:xfrm>
          <a:prstGeom prst="rect">
            <a:avLst/>
          </a:prstGeom>
        </p:spPr>
      </p:pic>
      <p:pic>
        <p:nvPicPr>
          <p:cNvPr id="8" name="Рисунок 7" descr="Без названия (6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2" y="2557462"/>
            <a:ext cx="2619375" cy="1743075"/>
          </a:xfrm>
          <a:prstGeom prst="rect">
            <a:avLst/>
          </a:prstGeom>
        </p:spPr>
      </p:pic>
      <p:pic>
        <p:nvPicPr>
          <p:cNvPr id="9" name="Рисунок 8" descr="Без названия (5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6872" y="2611811"/>
            <a:ext cx="26479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1703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6544" y="1132114"/>
            <a:ext cx="9601196" cy="47437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300" dirty="0" smtClean="0"/>
              <a:t>Задание. Определить о какой природной зоне идет речь.</a:t>
            </a:r>
          </a:p>
          <a:p>
            <a:pPr marL="0" indent="0">
              <a:buNone/>
            </a:pPr>
            <a:r>
              <a:rPr lang="ru-RU" sz="3600" b="1" dirty="0"/>
              <a:t>1 </a:t>
            </a:r>
            <a:r>
              <a:rPr lang="ru-RU" sz="3600" dirty="0"/>
              <a:t>- Это огромное пространство Северного Ледовитого океана, с морями и островами. Солнце здесь светит, но не греет. А полярной ночью темноту освещают только луна, звезды и Северное сияние. Температура опускается до -60 градусов. Кругом только льды и снега. </a:t>
            </a:r>
          </a:p>
          <a:p>
            <a:pPr marL="0" indent="0">
              <a:buNone/>
            </a:pP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xmlns="" val="116550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</TotalTime>
  <Words>583</Words>
  <Application>Microsoft Office PowerPoint</Application>
  <PresentationFormat>Произвольный</PresentationFormat>
  <Paragraphs>66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Натуральные материалы</vt:lpstr>
      <vt:lpstr>Природные зоны России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зоны России</dc:title>
  <dc:creator>ntf</dc:creator>
  <cp:lastModifiedBy>инф-аналитич отдел</cp:lastModifiedBy>
  <cp:revision>18</cp:revision>
  <dcterms:created xsi:type="dcterms:W3CDTF">2020-12-29T19:00:14Z</dcterms:created>
  <dcterms:modified xsi:type="dcterms:W3CDTF">2020-12-30T04:29:58Z</dcterms:modified>
</cp:coreProperties>
</file>