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 autoAdjust="0"/>
    <p:restoredTop sz="94654" autoAdjust="0"/>
  </p:normalViewPr>
  <p:slideViewPr>
    <p:cSldViewPr>
      <p:cViewPr varScale="1">
        <p:scale>
          <a:sx n="102" d="100"/>
          <a:sy n="102" d="100"/>
        </p:scale>
        <p:origin x="-234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19DD505-AD04-4410-A812-47F823F15506}" type="datetimeFigureOut">
              <a:rPr lang="ru-RU" smtClean="0"/>
              <a:pPr/>
              <a:t>08.11.2020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7551F5-90C2-43DA-98A0-9DDA93A8901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11/8/2020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11/8/2020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11/8/2020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11/8/2020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aid1625785-v4-728px-Send-Christmas-Cards-Step-2-Version-3.jpg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l="1557" r="1557"/>
          <a:stretch>
            <a:fillRect/>
          </a:stretch>
        </p:blipFill>
        <p:spPr>
          <a:xfrm>
            <a:off x="990600" y="612774"/>
            <a:ext cx="7315200" cy="4797426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>
            <a:noAutofit/>
          </a:bodyPr>
          <a:lstStyle/>
          <a:p>
            <a:pPr algn="ctr"/>
            <a:r>
              <a:rPr lang="en-US" sz="8800" dirty="0" smtClean="0"/>
              <a:t>Send a card</a:t>
            </a:r>
            <a:endParaRPr lang="ru-RU" sz="88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4" descr="thank-you-god-14019100.jpg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t="24542" b="24542"/>
          <a:stretch>
            <a:fillRect/>
          </a:stretch>
        </p:blipFill>
        <p:spPr>
          <a:xfrm>
            <a:off x="990600" y="381000"/>
            <a:ext cx="7010400" cy="5029199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>
            <a:noAutofit/>
          </a:bodyPr>
          <a:lstStyle/>
          <a:p>
            <a:r>
              <a:rPr lang="en-US" sz="7200" dirty="0" smtClean="0"/>
              <a:t>Go to church</a:t>
            </a:r>
            <a:endParaRPr lang="ru-RU" sz="72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малыши-шаржа-женские-в-костюмах-29374396.jpg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t="7806" b="7806"/>
          <a:stretch>
            <a:fillRect/>
          </a:stretch>
        </p:blipFill>
        <p:spPr>
          <a:xfrm>
            <a:off x="990600" y="381000"/>
            <a:ext cx="6934200" cy="5029200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5367338"/>
            <a:ext cx="7239000" cy="804862"/>
          </a:xfrm>
        </p:spPr>
        <p:txBody>
          <a:bodyPr>
            <a:noAutofit/>
          </a:bodyPr>
          <a:lstStyle/>
          <a:p>
            <a:pPr algn="ctr"/>
            <a:r>
              <a:rPr lang="en-US" sz="8000" dirty="0" smtClean="0"/>
              <a:t>Wear a costume</a:t>
            </a:r>
            <a:endParaRPr lang="ru-RU" sz="80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4FZkUHaAffa3.jpg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219200" y="381000"/>
            <a:ext cx="7010400" cy="5105400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5367338"/>
            <a:ext cx="8153400" cy="1109662"/>
          </a:xfrm>
        </p:spPr>
        <p:txBody>
          <a:bodyPr>
            <a:noAutofit/>
          </a:bodyPr>
          <a:lstStyle/>
          <a:p>
            <a:r>
              <a:rPr lang="en-US" sz="7200" dirty="0" smtClean="0"/>
              <a:t>Watch the fireworks</a:t>
            </a:r>
            <a:endParaRPr lang="ru-RU" sz="72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maxresdefault.jpg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l="12500" r="12500"/>
          <a:stretch>
            <a:fillRect/>
          </a:stretch>
        </p:blipFill>
        <p:spPr>
          <a:xfrm>
            <a:off x="990600" y="381000"/>
            <a:ext cx="7010400" cy="5105400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>
            <a:noAutofit/>
          </a:bodyPr>
          <a:lstStyle/>
          <a:p>
            <a:r>
              <a:rPr lang="en-US" sz="8000" dirty="0" smtClean="0"/>
              <a:t>Have a party</a:t>
            </a:r>
            <a:endParaRPr lang="ru-RU" sz="80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NINTCHDBPICT0003677067941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l="5556" r="5556"/>
          <a:stretch>
            <a:fillRect/>
          </a:stretch>
        </p:blipFill>
        <p:spPr>
          <a:xfrm>
            <a:off x="990600" y="304800"/>
            <a:ext cx="7086600" cy="5105399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14400" y="5367338"/>
            <a:ext cx="7086600" cy="804862"/>
          </a:xfrm>
        </p:spPr>
        <p:txBody>
          <a:bodyPr>
            <a:noAutofit/>
          </a:bodyPr>
          <a:lstStyle/>
          <a:p>
            <a:pPr algn="ctr"/>
            <a:r>
              <a:rPr lang="en-US" sz="8000" dirty="0" smtClean="0"/>
              <a:t>Eat special food</a:t>
            </a:r>
            <a:endParaRPr lang="ru-RU" sz="80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chto-podarit-drugu-na-novyj-god.jpg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l="5404" r="5404"/>
          <a:stretch>
            <a:fillRect/>
          </a:stretch>
        </p:blipFill>
        <p:spPr>
          <a:xfrm>
            <a:off x="609600" y="381000"/>
            <a:ext cx="7848600" cy="5334000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5486400"/>
            <a:ext cx="7772400" cy="685800"/>
          </a:xfrm>
        </p:spPr>
        <p:txBody>
          <a:bodyPr>
            <a:noAutofit/>
          </a:bodyPr>
          <a:lstStyle/>
          <a:p>
            <a:pPr algn="ctr"/>
            <a:r>
              <a:rPr lang="en-US" sz="8000" dirty="0" smtClean="0"/>
              <a:t>Give a present</a:t>
            </a:r>
            <a:endParaRPr lang="ru-RU" sz="80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image32.jpg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l="5473" r="5473"/>
          <a:stretch>
            <a:fillRect/>
          </a:stretch>
        </p:blipFill>
        <p:spPr>
          <a:xfrm>
            <a:off x="609600" y="304800"/>
            <a:ext cx="7848600" cy="5105400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04800" y="5367338"/>
            <a:ext cx="8458200" cy="1109662"/>
          </a:xfrm>
        </p:spPr>
        <p:txBody>
          <a:bodyPr>
            <a:noAutofit/>
          </a:bodyPr>
          <a:lstStyle/>
          <a:p>
            <a:pPr algn="ctr"/>
            <a:r>
              <a:rPr lang="en-US" sz="8000" dirty="0" smtClean="0"/>
              <a:t>Decorate the house</a:t>
            </a:r>
            <a:endParaRPr lang="ru-RU" sz="80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24</Words>
  <PresentationFormat>Экран (4:3)</PresentationFormat>
  <Paragraphs>8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Office Theme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Serov</cp:lastModifiedBy>
  <cp:revision>12</cp:revision>
  <dcterms:modified xsi:type="dcterms:W3CDTF">2020-11-08T08:22:57Z</dcterms:modified>
</cp:coreProperties>
</file>