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288589-143F-40A5-81A0-607B6CA9F126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320F61-D62C-4FC7-99EB-F71187BBC28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828800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786322"/>
            <a:ext cx="6400800" cy="1752600"/>
          </a:xfrm>
        </p:spPr>
        <p:txBody>
          <a:bodyPr/>
          <a:lstStyle/>
          <a:p>
            <a:pPr algn="r"/>
            <a:r>
              <a:rPr lang="ru-RU" dirty="0" err="1" smtClean="0"/>
              <a:t>Бортникова</a:t>
            </a:r>
            <a:r>
              <a:rPr lang="ru-RU" dirty="0" smtClean="0"/>
              <a:t> А.Е.</a:t>
            </a:r>
            <a:endParaRPr lang="ru-RU" dirty="0"/>
          </a:p>
        </p:txBody>
      </p:sp>
      <p:pic>
        <p:nvPicPr>
          <p:cNvPr id="5" name="Рисунок 4" descr="b3d3647cd16cb1c7.jpg"/>
          <p:cNvPicPr>
            <a:picLocks noChangeAspect="1"/>
          </p:cNvPicPr>
          <p:nvPr/>
        </p:nvPicPr>
        <p:blipFill>
          <a:blip r:embed="rId2"/>
          <a:srcRect t="11904" r="36975"/>
          <a:stretch>
            <a:fillRect/>
          </a:stretch>
        </p:blipFill>
        <p:spPr>
          <a:xfrm>
            <a:off x="714348" y="3031673"/>
            <a:ext cx="2500330" cy="31864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785926"/>
            <a:ext cx="8615378" cy="385765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Уравнением </a:t>
            </a:r>
            <a:r>
              <a:rPr lang="ru-RU" dirty="0" smtClean="0"/>
              <a:t>называется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algn="l"/>
            <a:r>
              <a:rPr lang="ru-RU" dirty="0" smtClean="0"/>
              <a:t>А) буквенное выражение;</a:t>
            </a:r>
          </a:p>
          <a:p>
            <a:pPr algn="l"/>
            <a:r>
              <a:rPr lang="ru-RU" dirty="0" smtClean="0"/>
              <a:t>Б) равенство, содержащее букву, значение которой надо найти;</a:t>
            </a:r>
          </a:p>
          <a:p>
            <a:pPr algn="l"/>
            <a:r>
              <a:rPr lang="ru-RU" dirty="0" smtClean="0"/>
              <a:t>В) числовое равенство.</a:t>
            </a:r>
          </a:p>
          <a:p>
            <a:pPr algn="r"/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r>
              <a:rPr lang="ru-RU" dirty="0" smtClean="0"/>
              <a:t>Неизвестное слагаемое находится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algn="l"/>
            <a:r>
              <a:rPr lang="ru-RU" dirty="0" smtClean="0"/>
              <a:t>А) сложением; </a:t>
            </a:r>
            <a:endParaRPr lang="ru-RU" dirty="0" smtClean="0"/>
          </a:p>
          <a:p>
            <a:pPr algn="l"/>
            <a:r>
              <a:rPr lang="ru-RU" dirty="0" smtClean="0"/>
              <a:t>Б</a:t>
            </a:r>
            <a:r>
              <a:rPr lang="ru-RU" dirty="0" smtClean="0"/>
              <a:t>) умножением; </a:t>
            </a:r>
            <a:endParaRPr lang="ru-RU" dirty="0" smtClean="0"/>
          </a:p>
          <a:p>
            <a:pPr algn="l"/>
            <a:r>
              <a:rPr lang="ru-RU" dirty="0" smtClean="0"/>
              <a:t>В</a:t>
            </a:r>
            <a:r>
              <a:rPr lang="ru-RU" dirty="0" smtClean="0"/>
              <a:t>) вычитанием.</a:t>
            </a:r>
          </a:p>
          <a:p>
            <a:pPr algn="r"/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r>
              <a:rPr lang="ru-RU" dirty="0" smtClean="0"/>
              <a:t>Чтобы найти неизвестное уменьшаемое, надо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algn="l"/>
            <a:r>
              <a:rPr lang="ru-RU" dirty="0" smtClean="0"/>
              <a:t>А) сложить вычитаемое и разность; </a:t>
            </a:r>
            <a:endParaRPr lang="ru-RU" dirty="0" smtClean="0"/>
          </a:p>
          <a:p>
            <a:pPr algn="l"/>
            <a:r>
              <a:rPr lang="ru-RU" dirty="0" smtClean="0"/>
              <a:t>Б</a:t>
            </a:r>
            <a:r>
              <a:rPr lang="ru-RU" dirty="0" smtClean="0"/>
              <a:t>) из разности вычесть вычитаемое; </a:t>
            </a:r>
            <a:endParaRPr lang="ru-RU" dirty="0" smtClean="0"/>
          </a:p>
          <a:p>
            <a:pPr algn="l"/>
            <a:r>
              <a:rPr lang="ru-RU" dirty="0" smtClean="0"/>
              <a:t>В</a:t>
            </a:r>
            <a:r>
              <a:rPr lang="ru-RU" dirty="0" smtClean="0"/>
              <a:t>) из вычитаемого вычесть разность.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r>
              <a:rPr lang="ru-RU" dirty="0" smtClean="0"/>
              <a:t>Чтобы найти неизвестное вычитаемое, надо</a:t>
            </a:r>
            <a:r>
              <a:rPr lang="ru-RU" dirty="0" smtClean="0"/>
              <a:t>: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А</a:t>
            </a:r>
            <a:r>
              <a:rPr lang="ru-RU" dirty="0" smtClean="0"/>
              <a:t>) из уменьшаемого вычесть разность; </a:t>
            </a:r>
            <a:endParaRPr lang="ru-RU" dirty="0" smtClean="0"/>
          </a:p>
          <a:p>
            <a:pPr algn="l"/>
            <a:r>
              <a:rPr lang="ru-RU" dirty="0" smtClean="0"/>
              <a:t>Б</a:t>
            </a:r>
            <a:r>
              <a:rPr lang="ru-RU" dirty="0" smtClean="0"/>
              <a:t>) к уменьшаемому прибавить разность; </a:t>
            </a:r>
            <a:endParaRPr lang="ru-RU" dirty="0" smtClean="0"/>
          </a:p>
          <a:p>
            <a:pPr algn="l"/>
            <a:r>
              <a:rPr lang="ru-RU" dirty="0" smtClean="0"/>
              <a:t>В</a:t>
            </a:r>
            <a:r>
              <a:rPr lang="ru-RU" dirty="0" smtClean="0"/>
              <a:t>) из разности вычесть уменьшаемое.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r>
              <a:rPr lang="ru-RU" dirty="0" smtClean="0"/>
              <a:t>х+25=87</a:t>
            </a:r>
            <a:r>
              <a:rPr lang="ru-RU" dirty="0" smtClean="0"/>
              <a:t>; </a:t>
            </a:r>
            <a:endParaRPr lang="ru-RU" dirty="0" smtClean="0"/>
          </a:p>
          <a:p>
            <a:r>
              <a:rPr lang="ru-RU" dirty="0" smtClean="0"/>
              <a:t>y-14=22</a:t>
            </a:r>
            <a:r>
              <a:rPr lang="ru-RU" dirty="0" smtClean="0"/>
              <a:t>; </a:t>
            </a:r>
            <a:endParaRPr lang="ru-RU" dirty="0" smtClean="0"/>
          </a:p>
          <a:p>
            <a:r>
              <a:rPr lang="ru-RU" dirty="0" smtClean="0"/>
              <a:t>35-у=12; </a:t>
            </a:r>
            <a:endParaRPr lang="ru-RU" dirty="0" smtClean="0"/>
          </a:p>
          <a:p>
            <a:r>
              <a:rPr lang="ru-RU" dirty="0" smtClean="0"/>
              <a:t> (х+24</a:t>
            </a:r>
            <a:r>
              <a:rPr lang="ru-RU" dirty="0" smtClean="0"/>
              <a:t>)-18=38;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 smtClean="0"/>
              <a:t>у+78)+25=200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Что называется корнем уравнения?</a:t>
            </a:r>
          </a:p>
          <a:p>
            <a:pPr algn="l"/>
            <a:r>
              <a:rPr lang="ru-RU" dirty="0" smtClean="0"/>
              <a:t>Что значит решить уравнение?</a:t>
            </a:r>
          </a:p>
          <a:p>
            <a:pPr algn="l"/>
            <a:r>
              <a:rPr lang="ru-RU" dirty="0" smtClean="0"/>
              <a:t>Как найти неизвестное слагаемое? </a:t>
            </a:r>
            <a:endParaRPr lang="ru-RU" dirty="0" smtClean="0"/>
          </a:p>
          <a:p>
            <a:pPr algn="l"/>
            <a:r>
              <a:rPr lang="ru-RU" dirty="0" smtClean="0"/>
              <a:t>Уменьшаемое</a:t>
            </a:r>
            <a:r>
              <a:rPr lang="ru-RU" dirty="0" smtClean="0"/>
              <a:t>? </a:t>
            </a:r>
            <a:endParaRPr lang="ru-RU" dirty="0" smtClean="0"/>
          </a:p>
          <a:p>
            <a:pPr algn="l"/>
            <a:r>
              <a:rPr lang="ru-RU" dirty="0" smtClean="0"/>
              <a:t>Вычитаемое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Назовите тему урока. </a:t>
            </a:r>
            <a:endParaRPr lang="ru-RU" dirty="0" smtClean="0"/>
          </a:p>
          <a:p>
            <a:pPr algn="l"/>
            <a:r>
              <a:rPr lang="ru-RU" dirty="0" smtClean="0"/>
              <a:t>Какую </a:t>
            </a:r>
            <a:r>
              <a:rPr lang="ru-RU" dirty="0" smtClean="0"/>
              <a:t>цель ставили? </a:t>
            </a:r>
            <a:endParaRPr lang="ru-RU" dirty="0" smtClean="0"/>
          </a:p>
          <a:p>
            <a:pPr algn="l"/>
            <a:r>
              <a:rPr lang="ru-RU" dirty="0" smtClean="0"/>
              <a:t>Достигли </a:t>
            </a:r>
            <a:r>
              <a:rPr lang="ru-RU" dirty="0" smtClean="0"/>
              <a:t>ее? </a:t>
            </a:r>
            <a:endParaRPr lang="ru-RU" dirty="0" smtClean="0"/>
          </a:p>
          <a:p>
            <a:pPr algn="l"/>
            <a:r>
              <a:rPr lang="ru-RU" dirty="0" smtClean="0"/>
              <a:t>С </a:t>
            </a:r>
            <a:r>
              <a:rPr lang="ru-RU" dirty="0" smtClean="0"/>
              <a:t>каким новым способом решения </a:t>
            </a:r>
            <a:r>
              <a:rPr lang="ru-RU" dirty="0" smtClean="0"/>
              <a:t>задач познакомились</a:t>
            </a:r>
            <a:r>
              <a:rPr lang="ru-RU" dirty="0" smtClean="0"/>
              <a:t>?</a:t>
            </a:r>
          </a:p>
          <a:p>
            <a:pPr algn="l"/>
            <a:r>
              <a:rPr lang="ru-RU" dirty="0" smtClean="0"/>
              <a:t>Что было сложно? </a:t>
            </a:r>
            <a:endParaRPr lang="ru-RU" dirty="0" smtClean="0"/>
          </a:p>
          <a:p>
            <a:pPr algn="l"/>
            <a:r>
              <a:rPr lang="ru-RU" dirty="0" smtClean="0"/>
              <a:t>Понравился </a:t>
            </a:r>
            <a:r>
              <a:rPr lang="ru-RU" dirty="0" smtClean="0"/>
              <a:t>ли урок?</a:t>
            </a:r>
            <a:r>
              <a:rPr lang="ru-RU" dirty="0" smtClean="0"/>
              <a:t> </a:t>
            </a:r>
            <a:r>
              <a:rPr lang="ru-RU" dirty="0" smtClean="0"/>
              <a:t>   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229600" cy="1143008"/>
          </a:xfrm>
        </p:spPr>
        <p:txBody>
          <a:bodyPr/>
          <a:lstStyle/>
          <a:p>
            <a:r>
              <a:rPr lang="ru-RU" dirty="0" smtClean="0"/>
              <a:t>Решение уравнений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615378" cy="3857652"/>
          </a:xfrm>
        </p:spPr>
        <p:txBody>
          <a:bodyPr>
            <a:normAutofit/>
          </a:bodyPr>
          <a:lstStyle/>
          <a:p>
            <a:endParaRPr lang="ru-RU" sz="4800" dirty="0" smtClean="0"/>
          </a:p>
          <a:p>
            <a:r>
              <a:rPr lang="ru-RU" sz="4800" dirty="0" smtClean="0"/>
              <a:t>Домашнее задание</a:t>
            </a:r>
            <a:endParaRPr lang="ru-RU" sz="4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5E4A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</TotalTime>
  <Words>184</Words>
  <Application>Microsoft Office PowerPoint</Application>
  <PresentationFormat>Экран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Решение уравнений</vt:lpstr>
      <vt:lpstr>Решение уравнений</vt:lpstr>
      <vt:lpstr>Решение уравнений</vt:lpstr>
      <vt:lpstr>Решение уравнений</vt:lpstr>
      <vt:lpstr>Решение уравнений</vt:lpstr>
      <vt:lpstr>Решение уравнений</vt:lpstr>
      <vt:lpstr>Решение уравнений</vt:lpstr>
      <vt:lpstr>Решение уравнений</vt:lpstr>
      <vt:lpstr>Решение уравнений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уравнений</dc:title>
  <dc:creator>инф-аналитич отдел</dc:creator>
  <cp:lastModifiedBy>инф-аналитич отдел</cp:lastModifiedBy>
  <cp:revision>7</cp:revision>
  <dcterms:created xsi:type="dcterms:W3CDTF">2020-12-29T10:41:41Z</dcterms:created>
  <dcterms:modified xsi:type="dcterms:W3CDTF">2020-12-29T11:06:04Z</dcterms:modified>
</cp:coreProperties>
</file>