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0"/>
  </p:notesMasterIdLst>
  <p:sldIdLst>
    <p:sldId id="256" r:id="rId2"/>
    <p:sldId id="435" r:id="rId3"/>
    <p:sldId id="436" r:id="rId4"/>
    <p:sldId id="437" r:id="rId5"/>
    <p:sldId id="438" r:id="rId6"/>
    <p:sldId id="422" r:id="rId7"/>
    <p:sldId id="440" r:id="rId8"/>
    <p:sldId id="44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A50021"/>
    <a:srgbClr val="432D2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552" autoAdjust="0"/>
    <p:restoredTop sz="78343" autoAdjust="0"/>
  </p:normalViewPr>
  <p:slideViewPr>
    <p:cSldViewPr>
      <p:cViewPr>
        <p:scale>
          <a:sx n="80" d="100"/>
          <a:sy n="80" d="100"/>
        </p:scale>
        <p:origin x="-2634" y="-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FECAC72-22E2-1343-9F84-309CC9CBDAD8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EB8B0D4D-9C2B-014B-B238-C0AC3E0614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06915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F0F66-3991-8B48-B30A-85197077F2EB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E0E5B-72AB-8D46-B138-B06BE6CEF2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55344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30025-B0BF-594F-BF21-2D53F0D679B0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2218A-38AB-8C47-9AE8-93BD0F2C4A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556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B2D38-ED73-F849-91FB-690E465D6851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4134B-86DE-B841-B9F9-9B0526ECAD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8727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A96E-1435-8545-8820-80ECEA986E88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77FD5-1D67-1B47-A704-1CBCCB03C8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1724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79B84-3DCC-654A-9A9E-2CCD92B70F9A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5BDA-42E7-C34D-9E25-184D8BE3F2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00827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4CAD-289B-5144-87B4-C1F08E01583D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4127E-C90B-A446-8198-BD88A597B2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252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F06CF-633D-D44E-B7EA-EBB9A195F24F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A7D061-9CB1-6D47-AA31-B5BB3D47BB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54412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1165B-ADCA-C94D-AFA0-4BA58EB7B7F3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7FE18-EB03-E344-B181-11CDD97937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67487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90BC3-5E32-9543-9A08-43941D22689D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18E5A-8660-AD4E-839A-692E21A68A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921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193A3-F2C4-7D44-AC06-6F6724B80B0D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7151EC-2767-B94E-ABC0-BFAF279B40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9400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433AB-05A7-1A47-9B71-66D3D07305AA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FB12C-6852-1C4C-BA68-BEFD2B1571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1516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2FE3CA-D0E9-8241-A66B-1D13B51631DD}" type="datetimeFigureOut">
              <a:rPr lang="ru-RU"/>
              <a:pPr>
                <a:defRPr/>
              </a:pPr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581E9470-2A00-7749-B2B7-B6C8D170D49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14678" y="5429264"/>
            <a:ext cx="5429288" cy="107157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Криницына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У.Р.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52434" y="581004"/>
            <a:ext cx="82296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Тема: передача мяча на месте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Рисунок-учителю-физкультуры-на-день-учителя0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143116"/>
            <a:ext cx="2575139" cy="421481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152"/>
            <a:ext cx="9144000" cy="68580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75656" y="1119563"/>
            <a:ext cx="6336704" cy="288032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Спортивные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загадки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82" name="Picture 10" descr="http://www.verytiksi.ru/_pu/8/096946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823872"/>
            <a:ext cx="3024336" cy="23239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abitur.psuti.ru/uploads/spiski/003ib_files/red-questi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63732"/>
            <a:ext cx="1995686" cy="1995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76801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5" y="0"/>
            <a:ext cx="9126495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3510274" y="908720"/>
            <a:ext cx="4404448" cy="92333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C339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 загадка</a:t>
            </a:r>
            <a:endParaRPr lang="ru-RU" sz="5400" b="1" cap="none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CC339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2540551" cy="392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3576427" y="2636912"/>
            <a:ext cx="4588241" cy="3024336"/>
          </a:xfrm>
          <a:prstGeom prst="cloudCallout">
            <a:avLst>
              <a:gd name="adj1" fmla="val -66246"/>
              <a:gd name="adj2" fmla="val -45924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То вприпрыжку, то вприсядку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Дети делают ...</a:t>
            </a:r>
          </a:p>
        </p:txBody>
      </p:sp>
    </p:spTree>
    <p:extLst>
      <p:ext uri="{BB962C8B-B14F-4D97-AF65-F5344CB8AC3E}">
        <p14:creationId xmlns="" xmlns:p14="http://schemas.microsoft.com/office/powerpoint/2010/main" val="151984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2" y="0"/>
            <a:ext cx="9169192" cy="6876894"/>
          </a:xfrm>
        </p:spPr>
      </p:pic>
      <p:sp>
        <p:nvSpPr>
          <p:cNvPr id="3" name="Прямоугольник 2"/>
          <p:cNvSpPr/>
          <p:nvPr/>
        </p:nvSpPr>
        <p:spPr>
          <a:xfrm>
            <a:off x="3923928" y="879103"/>
            <a:ext cx="34563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загадка</a:t>
            </a:r>
            <a:endParaRPr lang="ru-RU" sz="5400" b="1" cap="none" spc="0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638642" y="2348880"/>
            <a:ext cx="4644516" cy="3888432"/>
          </a:xfrm>
          <a:prstGeom prst="cloudCallout">
            <a:avLst>
              <a:gd name="adj1" fmla="val -51992"/>
              <a:gd name="adj2" fmla="val -60253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Две дощечки на ногах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 две палочки в руках.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Если мы дощечки смажем,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 Снежный экстра-класс покажем!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Зимние рекорды ближе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Тем, кто очень любит…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79" y="1412776"/>
            <a:ext cx="2540551" cy="392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1034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993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63888" y="908720"/>
            <a:ext cx="4464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загадка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350"/>
          <a:stretch/>
        </p:blipFill>
        <p:spPr bwMode="auto">
          <a:xfrm>
            <a:off x="1043608" y="1333158"/>
            <a:ext cx="2224040" cy="405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Выноска-облако 6"/>
          <p:cNvSpPr/>
          <p:nvPr/>
        </p:nvSpPr>
        <p:spPr>
          <a:xfrm>
            <a:off x="3563142" y="2099316"/>
            <a:ext cx="4753274" cy="3901206"/>
          </a:xfrm>
          <a:prstGeom prst="cloudCallout">
            <a:avLst>
              <a:gd name="adj1" fmla="val -73656"/>
              <a:gd name="adj2" fmla="val -2693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B050"/>
                </a:solidFill>
              </a:rPr>
              <a:t>Вокруг глубокий снег лежит,</a:t>
            </a:r>
          </a:p>
          <a:p>
            <a:pPr algn="ctr"/>
            <a:r>
              <a:rPr lang="ru-RU" sz="2200" b="1" dirty="0" smtClean="0">
                <a:solidFill>
                  <a:srgbClr val="00B050"/>
                </a:solidFill>
              </a:rPr>
              <a:t>А он легко поверх бежит.</a:t>
            </a:r>
          </a:p>
          <a:p>
            <a:pPr algn="ctr"/>
            <a:r>
              <a:rPr lang="ru-RU" sz="2200" b="1" dirty="0" smtClean="0">
                <a:solidFill>
                  <a:srgbClr val="00B050"/>
                </a:solidFill>
              </a:rPr>
              <a:t>Лишь с колеи сойти нельзя</a:t>
            </a:r>
          </a:p>
          <a:p>
            <a:pPr algn="ctr"/>
            <a:r>
              <a:rPr lang="ru-RU" sz="2200" b="1" dirty="0" smtClean="0">
                <a:solidFill>
                  <a:srgbClr val="00B050"/>
                </a:solidFill>
              </a:rPr>
              <a:t>Кто мчится к финишу, друзья?</a:t>
            </a:r>
            <a:endParaRPr lang="ru-RU" sz="2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931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dirty="0" smtClean="0"/>
              <a:t>Разминка</a:t>
            </a:r>
            <a:r>
              <a:rPr lang="ru-RU" altLang="ru-RU" sz="3600" dirty="0"/>
              <a:t/>
            </a:r>
            <a:br>
              <a:rPr lang="ru-RU" altLang="ru-RU" sz="3600" dirty="0"/>
            </a:br>
            <a:endParaRPr lang="ru-RU" altLang="ru-RU" sz="3600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643050"/>
            <a:ext cx="2409825" cy="1895475"/>
          </a:xfrm>
          <a:prstGeom prst="rect">
            <a:avLst/>
          </a:prstGeom>
        </p:spPr>
      </p:pic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2500306"/>
            <a:ext cx="3271846" cy="3747618"/>
          </a:xfrm>
          <a:prstGeom prst="rect">
            <a:avLst/>
          </a:prstGeom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92" y="714356"/>
            <a:ext cx="18859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dirty="0" smtClean="0"/>
              <a:t>Техники передачи мяча</a:t>
            </a:r>
            <a:r>
              <a:rPr lang="ru-RU" altLang="ru-RU" sz="3600" dirty="0"/>
              <a:t/>
            </a:r>
            <a:br>
              <a:rPr lang="ru-RU" altLang="ru-RU" sz="3600" dirty="0"/>
            </a:br>
            <a:endParaRPr lang="ru-RU" altLang="ru-RU" sz="3600" dirty="0"/>
          </a:p>
        </p:txBody>
      </p:sp>
      <p:pic>
        <p:nvPicPr>
          <p:cNvPr id="7" name="Рисунок 6" descr="unnam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4286256"/>
            <a:ext cx="5852201" cy="2000264"/>
          </a:xfrm>
          <a:prstGeom prst="rect">
            <a:avLst/>
          </a:prstGeom>
        </p:spPr>
      </p:pic>
      <p:pic>
        <p:nvPicPr>
          <p:cNvPr id="8" name="Рисунок 7" descr="img-Ezekv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643050"/>
            <a:ext cx="4929190" cy="1916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dirty="0" smtClean="0"/>
              <a:t>Дыхательные упражнения</a:t>
            </a:r>
            <a:endParaRPr lang="ru-RU" altLang="ru-RU" sz="3600" dirty="0"/>
          </a:p>
        </p:txBody>
      </p:sp>
      <p:pic>
        <p:nvPicPr>
          <p:cNvPr id="5" name="Рисунок 4" descr="Без названия (1).jpg"/>
          <p:cNvPicPr>
            <a:picLocks noChangeAspect="1"/>
          </p:cNvPicPr>
          <p:nvPr/>
        </p:nvPicPr>
        <p:blipFill>
          <a:blip r:embed="rId2"/>
          <a:srcRect b="3461"/>
          <a:stretch>
            <a:fillRect/>
          </a:stretch>
        </p:blipFill>
        <p:spPr>
          <a:xfrm>
            <a:off x="1000100" y="2143116"/>
            <a:ext cx="3071834" cy="2571768"/>
          </a:xfrm>
          <a:prstGeom prst="rect">
            <a:avLst/>
          </a:prstGeom>
        </p:spPr>
      </p:pic>
      <p:pic>
        <p:nvPicPr>
          <p:cNvPr id="6" name="Рисунок 5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4071942"/>
            <a:ext cx="3125108" cy="1990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23904</TotalTime>
  <Words>82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Криницына У.Р. </vt:lpstr>
      <vt:lpstr>Слайд 2</vt:lpstr>
      <vt:lpstr>Слайд 3</vt:lpstr>
      <vt:lpstr>Слайд 4</vt:lpstr>
      <vt:lpstr>Слайд 5</vt:lpstr>
      <vt:lpstr>Разминка </vt:lpstr>
      <vt:lpstr>Техники передачи мяча </vt:lpstr>
      <vt:lpstr>Дыхательные упражнения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инф-аналитич отдел</cp:lastModifiedBy>
  <cp:revision>970</cp:revision>
  <dcterms:created xsi:type="dcterms:W3CDTF">2013-01-25T13:21:34Z</dcterms:created>
  <dcterms:modified xsi:type="dcterms:W3CDTF">2020-12-29T12:06:40Z</dcterms:modified>
</cp:coreProperties>
</file>